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0"/>
            <a:ext cx="7643866" cy="4857784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</a:t>
            </a:r>
            <a:r>
              <a:rPr sz="8800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on`t popular profession in Germany</a:t>
            </a:r>
            <a:endParaRPr lang="ru-RU" sz="8800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irc_mi" descr="https://encrypted-tbn2.gstatic.com/images?q=tbn:ANd9GcSAmHxNDrGvCoiWohinboF5Jc-aiYsG2YJZUY0DrliSqEdMlesM"/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1198790">
            <a:off x="419142" y="3985644"/>
            <a:ext cx="3571868" cy="2500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5330637" y="4929198"/>
            <a:ext cx="3640741" cy="181588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By Iryna </a:t>
            </a:r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Kotelyikh</a:t>
            </a:r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, </a:t>
            </a:r>
          </a:p>
          <a:p>
            <a:pPr algn="ctr"/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Olha</a:t>
            </a:r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Drahanchuk</a:t>
            </a:r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,</a:t>
            </a:r>
          </a:p>
          <a:p>
            <a:pPr algn="ctr"/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Bohdan</a:t>
            </a:r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Saenko</a:t>
            </a:r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and</a:t>
            </a:r>
          </a:p>
          <a:p>
            <a:pPr algn="ctr"/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Vitalyi</a:t>
            </a:r>
            <a:r>
              <a:rPr lang="en-US" sz="2800" b="1" dirty="0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 </a:t>
            </a:r>
            <a:r>
              <a:rPr lang="en-US" sz="2800" b="1" dirty="0" err="1" smtClean="0">
                <a:ln/>
                <a:solidFill>
                  <a:schemeClr val="accent5">
                    <a:tint val="50000"/>
                    <a:satMod val="180000"/>
                  </a:schemeClr>
                </a:solidFill>
              </a:rPr>
              <a:t>Basyuk</a:t>
            </a:r>
            <a:endParaRPr lang="ru-RU" sz="2800" b="1" dirty="0">
              <a:ln/>
              <a:solidFill>
                <a:schemeClr val="accent5">
                  <a:tint val="50000"/>
                  <a:satMod val="180000"/>
                </a:schemeClr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zppl.org.ua/sites/default/files/encyclopedia/agent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-785850" y="3414663"/>
            <a:ext cx="5148914" cy="3443337"/>
          </a:xfrm>
          <a:prstGeom prst="rect">
            <a:avLst/>
          </a:prstGeom>
          <a:noFill/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 rot="20411163">
            <a:off x="-629740" y="-11642"/>
            <a:ext cx="6485690" cy="373985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most</a:t>
            </a:r>
            <a:b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unpopular </a:t>
            </a:r>
            <a:b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profession in </a:t>
            </a:r>
            <a:b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Germany – the insurer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14728" y="1779687"/>
            <a:ext cx="542927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 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insurer - the man who enters into property insurance or life.</a:t>
            </a:r>
            <a:endParaRPr lang="ru-RU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3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411163">
            <a:off x="-629740" y="-11642"/>
            <a:ext cx="6485690" cy="3739853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most</a:t>
            </a:r>
            <a:b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unpopular </a:t>
            </a:r>
            <a:b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profession in </a:t>
            </a:r>
            <a:b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en-US" sz="4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Germany – the insurer </a:t>
            </a:r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6248" y="2500306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In Germany believe that the low prestige of this profession.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4000504"/>
            <a:ext cx="55721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45% of Germans believe that this is the worst profession.</a:t>
            </a:r>
          </a:p>
          <a:p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57686" y="5103674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Only 3% are treated with respect for this profession.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700"/>
                            </p:stCondLst>
                            <p:childTnLst>
                              <p:par>
                                <p:cTn id="2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Qp31D7mgNIqGQs12k-ObfbNejRkVNAbcFS11BsZGxC-DZznpt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000504"/>
            <a:ext cx="4381500" cy="25527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691874">
            <a:off x="98018" y="437772"/>
            <a:ext cx="5186370" cy="14398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Job policies</a:t>
            </a:r>
            <a:endParaRPr lang="ru-RU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0667156">
            <a:off x="497162" y="1434827"/>
            <a:ext cx="6858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politician - a profession that deals with the political affairs of the country.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 rot="20691874">
            <a:off x="98018" y="437772"/>
            <a:ext cx="5186370" cy="1439850"/>
          </a:xfrm>
          <a:prstGeom prst="rect">
            <a:avLst/>
          </a:prstGeom>
        </p:spPr>
        <p:txBody>
          <a:bodyPr vert="horz" lIns="45720" rIns="4572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1200" cap="none" spc="50" normalizeH="0" baseline="0" noProof="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Job policies</a:t>
            </a:r>
            <a:endParaRPr kumimoji="0" lang="ru-RU" sz="7200" b="1" i="0" u="none" strike="noStrike" kern="1200" cap="none" spc="50" normalizeH="0" baseline="0" noProof="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712" y="1714488"/>
            <a:ext cx="7715288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30% of Germans believe the profession is not decent.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28596" y="4500570"/>
            <a:ext cx="850109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Profession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of politics is third from the end.</a:t>
            </a: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524213">
            <a:off x="0" y="500042"/>
            <a:ext cx="4972056" cy="1368412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The Banker</a:t>
            </a:r>
            <a:endParaRPr lang="ru-RU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7410" name="Picture 2" descr="http://ki.ill.in.ua/m/300x225/120830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3286124"/>
            <a:ext cx="4357698" cy="32682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 rot="20460972">
            <a:off x="387248" y="1263500"/>
            <a:ext cx="83132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Banker - a person who works in a bank. Has to do with money.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786190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3</a:t>
            </a:r>
            <a:r>
              <a:rPr lang="en-U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% of Germans believe the profession of banker prestige.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Техническая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126</TotalTime>
  <Words>140</Words>
  <PresentationFormat>Экран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Техническая</vt:lpstr>
      <vt:lpstr>Don`t popular profession in Germany</vt:lpstr>
      <vt:lpstr>The most  unpopular  profession in  Germany – the insurer  </vt:lpstr>
      <vt:lpstr>The most  unpopular  profession in  Germany – the insurer  </vt:lpstr>
      <vt:lpstr>Job policies</vt:lpstr>
      <vt:lpstr>Слайд 5</vt:lpstr>
      <vt:lpstr>The Banker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18</cp:revision>
  <dcterms:modified xsi:type="dcterms:W3CDTF">2013-10-21T18:38:16Z</dcterms:modified>
</cp:coreProperties>
</file>