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73" d="100"/>
          <a:sy n="73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6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DE26B-8A9E-4A22-9585-26FE9CDBDED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90EB3-DC58-4E69-BAA2-1378AD7E3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9CCB7-F497-46B2-ADC2-3ED117AE44C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E3EE4-A2A6-425B-89F8-B2DFC33183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E3EE4-A2A6-425B-89F8-B2DFC33183C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B3CFB89-9FAD-4E32-81CA-9A10E83FE42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8A2B00-38FC-418B-9B3A-AEE7F9328B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9mary_mary\Desktop\&#1042;.%20&#1052;&#1072;&#1103;&#1082;&#1086;&#1074;&#1089;&#1082;&#1080;&#1081;%20-%20-&#1055;&#1080;&#1089;&#1100;&#1084;&#1086;%20&#1058;&#1072;&#1090;&#1100;&#1103;&#1085;&#1077;%20&#1071;&#1082;&#1086;&#1074;&#1083;&#1077;&#1074;&#1086;&#1081;-.mp3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culture.ru/ru/uploads/media/news/0001/26/thumb_25726_news_eventsBillboar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5"/>
            <a:ext cx="9144000" cy="685291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80112" y="260648"/>
            <a:ext cx="4032448" cy="1872208"/>
          </a:xfrm>
        </p:spPr>
        <p:txBody>
          <a:bodyPr/>
          <a:lstStyle/>
          <a:p>
            <a:r>
              <a:rPr lang="en-US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chemeClr val="tx1"/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Татьяна</a:t>
            </a:r>
            <a:r>
              <a:rPr lang="en-US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chemeClr val="tx1"/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 </a:t>
            </a:r>
            <a:r>
              <a:rPr lang="en-US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chemeClr val="tx1"/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Яковлева</a:t>
            </a:r>
            <a:endParaRPr lang="en-US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chemeClr val="tx1"/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4" y="256490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Спасибо</a:t>
            </a:r>
            <a:r>
              <a:rPr lang="en-US" sz="4000" b="1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за</a:t>
            </a:r>
            <a:r>
              <a:rPr lang="en-US" sz="4000" b="1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внимание</a:t>
            </a:r>
            <a:r>
              <a:rPr lang="en-US" sz="4000" b="1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2088"/>
          </a:xfrm>
        </p:spPr>
        <p:txBody>
          <a:bodyPr/>
          <a:lstStyle/>
          <a:p>
            <a:r>
              <a:rPr lang="en-US" b="1" dirty="0" err="1" smtClean="0">
                <a:latin typeface="Segoe Script" pitchFamily="34" charset="0"/>
              </a:rPr>
              <a:t>Детство</a:t>
            </a:r>
            <a:endParaRPr lang="en-US" b="1" dirty="0" smtClean="0">
              <a:latin typeface="Segoe Script" pitchFamily="34" charset="0"/>
            </a:endParaRPr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95936" y="836712"/>
            <a:ext cx="2880320" cy="288032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22_01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970" y="1412776"/>
            <a:ext cx="2414262" cy="3312368"/>
          </a:xfrm>
          <a:prstGeom prst="rect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yakovleva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05064"/>
            <a:ext cx="3443227" cy="2492896"/>
          </a:xfrm>
          <a:prstGeom prst="rect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67544" y="1556792"/>
            <a:ext cx="3240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Родилась</a:t>
            </a:r>
            <a:r>
              <a:rPr lang="en-US" sz="2000" dirty="0" smtClean="0"/>
              <a:t> </a:t>
            </a:r>
            <a:r>
              <a:rPr lang="ru-RU" sz="2000" dirty="0"/>
              <a:t>25 марта </a:t>
            </a:r>
            <a:r>
              <a:rPr lang="ru-RU" sz="2000" dirty="0" smtClean="0"/>
              <a:t>1906</a:t>
            </a:r>
            <a:r>
              <a:rPr lang="en-US" sz="2000" dirty="0" smtClean="0"/>
              <a:t>г. С </a:t>
            </a:r>
            <a:r>
              <a:rPr lang="en-US" sz="2000" dirty="0" err="1" smtClean="0"/>
              <a:t>самого</a:t>
            </a:r>
            <a:r>
              <a:rPr lang="en-US" sz="2000" dirty="0" smtClean="0"/>
              <a:t> </a:t>
            </a:r>
            <a:r>
              <a:rPr lang="en-US" sz="2000" dirty="0" err="1" smtClean="0"/>
              <a:t>детства</a:t>
            </a:r>
            <a:r>
              <a:rPr lang="en-US" sz="2000" dirty="0" smtClean="0"/>
              <a:t> </a:t>
            </a:r>
            <a:r>
              <a:rPr lang="en-US" sz="2000" dirty="0" err="1" smtClean="0"/>
              <a:t>окружена</a:t>
            </a:r>
            <a:r>
              <a:rPr lang="en-US" sz="2000" dirty="0" smtClean="0"/>
              <a:t> </a:t>
            </a:r>
            <a:r>
              <a:rPr lang="en-US" sz="2000" dirty="0" err="1" smtClean="0"/>
              <a:t>творческими</a:t>
            </a:r>
            <a:r>
              <a:rPr lang="en-US" sz="2000" dirty="0" smtClean="0"/>
              <a:t> </a:t>
            </a:r>
            <a:r>
              <a:rPr lang="en-US" sz="2000" dirty="0" err="1" smtClean="0"/>
              <a:t>людьми</a:t>
            </a:r>
            <a:r>
              <a:rPr lang="en-US" sz="2000" dirty="0" smtClean="0"/>
              <a:t>. </a:t>
            </a:r>
            <a:r>
              <a:rPr lang="ru-RU" sz="2000" dirty="0"/>
              <a:t>Дед Татьяны - танцовщик, директор балетной труппы </a:t>
            </a:r>
            <a:r>
              <a:rPr lang="ru-RU" sz="2000" dirty="0" err="1"/>
              <a:t>Мариинского</a:t>
            </a:r>
            <a:r>
              <a:rPr lang="ru-RU" sz="2000" dirty="0"/>
              <a:t> театра, дядя -известный художник, отец – талантливый архитектор. </a:t>
            </a:r>
            <a:r>
              <a:rPr lang="en-US" sz="2000" dirty="0"/>
              <a:t>Т</a:t>
            </a:r>
            <a:r>
              <a:rPr lang="ru-RU" sz="2000" dirty="0" err="1" smtClean="0"/>
              <a:t>етушка</a:t>
            </a:r>
            <a:r>
              <a:rPr lang="ru-RU" sz="2000" dirty="0" smtClean="0"/>
              <a:t> </a:t>
            </a:r>
            <a:r>
              <a:rPr lang="ru-RU" sz="2000" dirty="0"/>
              <a:t>Сандра </a:t>
            </a:r>
            <a:r>
              <a:rPr lang="en-US" sz="2000" dirty="0" err="1" smtClean="0"/>
              <a:t>Яковлева</a:t>
            </a:r>
            <a:r>
              <a:rPr lang="en-US" sz="2000" dirty="0" smtClean="0"/>
              <a:t> </a:t>
            </a:r>
            <a:r>
              <a:rPr lang="ru-RU" sz="2000" dirty="0" smtClean="0"/>
              <a:t>пела </a:t>
            </a:r>
            <a:r>
              <a:rPr lang="ru-RU" sz="2000" dirty="0"/>
              <a:t>с Шаляпиным в «Русской опере». </a:t>
            </a:r>
            <a:endParaRPr lang="en-US" sz="20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8" name="Picture 10" descr="http://img-fotki.yandex.ru/get/5410/118926354.9/0_728ba_bc655e4e_L.jpg"/>
          <p:cNvPicPr>
            <a:picLocks noChangeAspect="1" noChangeArrowheads="1"/>
          </p:cNvPicPr>
          <p:nvPr/>
        </p:nvPicPr>
        <p:blipFill>
          <a:blip r:embed="rId2" cstate="print"/>
          <a:srcRect b="40151"/>
          <a:stretch>
            <a:fillRect/>
          </a:stretch>
        </p:blipFill>
        <p:spPr bwMode="auto">
          <a:xfrm>
            <a:off x="0" y="476672"/>
            <a:ext cx="9462837" cy="6381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n-US" b="1" dirty="0" err="1" smtClean="0">
                <a:latin typeface="Segoe Script" pitchFamily="34" charset="0"/>
              </a:rPr>
              <a:t>Девушка</a:t>
            </a:r>
            <a:r>
              <a:rPr lang="en-US" dirty="0" smtClean="0"/>
              <a:t> </a:t>
            </a:r>
            <a:r>
              <a:rPr lang="en-US" b="1" dirty="0" err="1" smtClean="0">
                <a:latin typeface="Segoe Script" pitchFamily="34" charset="0"/>
              </a:rPr>
              <a:t>из</a:t>
            </a:r>
            <a:r>
              <a:rPr lang="en-US" dirty="0" smtClean="0"/>
              <a:t> </a:t>
            </a:r>
            <a:r>
              <a:rPr lang="en-US" b="1" dirty="0" err="1" smtClean="0">
                <a:latin typeface="Segoe Script" pitchFamily="34" charset="0"/>
              </a:rPr>
              <a:t>рекламы</a:t>
            </a:r>
            <a:endParaRPr lang="en-US" b="1" dirty="0" smtClean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3168352" cy="482453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1800" dirty="0" smtClean="0"/>
              <a:t>Выехать в Париж Татьяне удалось в 1925 году благодаря своему дяде, Александру Яковлеву. </a:t>
            </a:r>
          </a:p>
          <a:p>
            <a:pPr marL="0">
              <a:buNone/>
            </a:pPr>
            <a:r>
              <a:rPr lang="ru-RU" sz="1800" dirty="0" smtClean="0"/>
              <a:t>Первые месяцы </a:t>
            </a:r>
            <a:r>
              <a:rPr lang="ru-RU" sz="1800" dirty="0" smtClean="0"/>
              <a:t>провела </a:t>
            </a:r>
            <a:r>
              <a:rPr lang="ru-RU" sz="1800" dirty="0" smtClean="0"/>
              <a:t>на юге Франции, где лечилась от туберкулеза</a:t>
            </a:r>
            <a:r>
              <a:rPr lang="en-US" sz="1800" dirty="0" smtClean="0"/>
              <a:t>. </a:t>
            </a:r>
            <a:r>
              <a:rPr lang="ru-RU" sz="1800" dirty="0" smtClean="0"/>
              <a:t>А затем вернулась в Париж и поступила в школу моды. </a:t>
            </a:r>
            <a:r>
              <a:rPr lang="ru-RU" sz="1800" dirty="0" smtClean="0"/>
              <a:t>Никого </a:t>
            </a:r>
            <a:r>
              <a:rPr lang="ru-RU" sz="1800" dirty="0" smtClean="0"/>
              <a:t>не оставляет равнодушным </a:t>
            </a:r>
            <a:r>
              <a:rPr lang="ru-RU" sz="1800" dirty="0" smtClean="0"/>
              <a:t>ее </a:t>
            </a:r>
            <a:r>
              <a:rPr lang="ru-RU" sz="1800" dirty="0" smtClean="0"/>
              <a:t>красота: афиши с лицом Яковлевой, рекламирующей тот или иной товар, развешаны по всему городу.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3469447" cy="4686240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z="1800" dirty="0" smtClean="0"/>
              <a:t>25 октября 1928 год</a:t>
            </a:r>
            <a:r>
              <a:rPr lang="en-US" sz="1800" dirty="0" smtClean="0"/>
              <a:t> </a:t>
            </a:r>
            <a:r>
              <a:rPr lang="en-US" sz="1800" dirty="0" err="1" smtClean="0"/>
              <a:t>Татьяна</a:t>
            </a:r>
            <a:r>
              <a:rPr lang="en-US" sz="1800" dirty="0" smtClean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благодаря</a:t>
            </a:r>
            <a:r>
              <a:rPr lang="en-US" sz="1800" dirty="0" smtClean="0"/>
              <a:t> </a:t>
            </a:r>
            <a:r>
              <a:rPr lang="ru-RU" sz="1800" dirty="0" err="1" smtClean="0"/>
              <a:t>Эльз</a:t>
            </a:r>
            <a:r>
              <a:rPr lang="en-US" sz="1800" dirty="0" smtClean="0"/>
              <a:t>е</a:t>
            </a:r>
            <a:r>
              <a:rPr lang="ru-RU" sz="1800" dirty="0" smtClean="0"/>
              <a:t>, </a:t>
            </a:r>
            <a:r>
              <a:rPr lang="ru-RU" sz="1800" dirty="0" err="1" smtClean="0"/>
              <a:t>родн</a:t>
            </a:r>
            <a:r>
              <a:rPr lang="en-US" sz="1800" dirty="0" err="1" smtClean="0"/>
              <a:t>ой</a:t>
            </a:r>
            <a:r>
              <a:rPr lang="en-US" sz="1800" dirty="0" smtClean="0"/>
              <a:t> </a:t>
            </a:r>
            <a:r>
              <a:rPr lang="ru-RU" sz="1800" dirty="0" err="1" smtClean="0"/>
              <a:t>сестр</a:t>
            </a:r>
            <a:r>
              <a:rPr lang="en-US" sz="1800" dirty="0" smtClean="0"/>
              <a:t>е</a:t>
            </a:r>
            <a:r>
              <a:rPr lang="ru-RU" sz="1800" dirty="0" smtClean="0"/>
              <a:t> Лили</a:t>
            </a:r>
            <a:r>
              <a:rPr lang="en-US" sz="1800" dirty="0" smtClean="0"/>
              <a:t>и</a:t>
            </a:r>
            <a:r>
              <a:rPr lang="ru-RU" sz="1800" dirty="0" smtClean="0"/>
              <a:t> </a:t>
            </a:r>
            <a:r>
              <a:rPr lang="ru-RU" sz="1800" dirty="0" smtClean="0"/>
              <a:t>Брик </a:t>
            </a:r>
            <a:r>
              <a:rPr lang="en-US" sz="1800" dirty="0" smtClean="0"/>
              <a:t>, </a:t>
            </a:r>
            <a:r>
              <a:rPr lang="en-US" sz="1800" dirty="0" err="1" smtClean="0"/>
              <a:t>познакомилась</a:t>
            </a:r>
            <a:r>
              <a:rPr lang="en-US" sz="1800" dirty="0" smtClean="0"/>
              <a:t> </a:t>
            </a:r>
            <a:r>
              <a:rPr lang="en-US" sz="1800" dirty="0" smtClean="0"/>
              <a:t>с </a:t>
            </a:r>
            <a:r>
              <a:rPr lang="en-US" sz="1800" dirty="0" err="1" smtClean="0"/>
              <a:t>Маяковским</a:t>
            </a:r>
            <a:r>
              <a:rPr lang="ru-RU" sz="1800" dirty="0" smtClean="0"/>
              <a:t>.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Он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сразу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влюбился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 Татьяну и настойчиво принялся уговаривать ее выйти за него замуж. </a:t>
            </a:r>
            <a:r>
              <a:rPr lang="ru-RU" sz="1800" dirty="0" smtClean="0"/>
              <a:t>они были так похожи друг на друга, так подходили друг к другу, что люди в кафе благодарно улыбались при виде </a:t>
            </a:r>
            <a:r>
              <a:rPr lang="ru-RU" sz="1800" dirty="0" smtClean="0"/>
              <a:t>их</a:t>
            </a:r>
            <a:r>
              <a:rPr lang="en-US" sz="1800" dirty="0" smtClean="0"/>
              <a:t>. </a:t>
            </a:r>
            <a:r>
              <a:rPr lang="ru-RU" sz="1800" dirty="0" smtClean="0"/>
              <a:t>Маяковский производил впечатление тихого, влюблённого. Она восхищалась и явно любовалась им, гордилась его </a:t>
            </a:r>
            <a:r>
              <a:rPr lang="ru-RU" sz="1800" dirty="0" smtClean="0"/>
              <a:t>талантом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D:\ФОТОГРАФИИ\К урокам\Маяковский\Яковлева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652120" y="1412776"/>
            <a:ext cx="3269036" cy="4432812"/>
          </a:xfrm>
          <a:prstGeom prst="rect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780928"/>
            <a:ext cx="2796256" cy="3753197"/>
          </a:xfrm>
          <a:prstGeom prst="rect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Segoe Script" pitchFamily="34" charset="0"/>
              </a:rPr>
              <a:t>Любовь</a:t>
            </a:r>
            <a:r>
              <a:rPr lang="en-US" b="1" dirty="0" smtClean="0">
                <a:latin typeface="Segoe Script" pitchFamily="34" charset="0"/>
              </a:rPr>
              <a:t> с </a:t>
            </a:r>
            <a:r>
              <a:rPr lang="en-US" b="1" dirty="0" err="1" smtClean="0">
                <a:latin typeface="Segoe Script" pitchFamily="34" charset="0"/>
              </a:rPr>
              <a:t>первого</a:t>
            </a:r>
            <a:r>
              <a:rPr lang="en-US" b="1" dirty="0" smtClean="0">
                <a:latin typeface="Segoe Script" pitchFamily="34" charset="0"/>
              </a:rPr>
              <a:t> </a:t>
            </a:r>
            <a:r>
              <a:rPr lang="en-US" b="1" dirty="0" err="1" smtClean="0">
                <a:latin typeface="Segoe Script" pitchFamily="34" charset="0"/>
              </a:rPr>
              <a:t>взгляда</a:t>
            </a:r>
            <a:endParaRPr lang="en-US" b="1" dirty="0" smtClean="0">
              <a:latin typeface="Segoe Script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 descr="http://demiart.ru/forum/uploads10/post-814522-134133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3528392" cy="144016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1800" dirty="0" smtClean="0"/>
              <a:t>Через 21 день после отъезда Маяковского, 24 декабря 1928 года, Татьяна отправит письмо матери в Россию</a:t>
            </a:r>
            <a:r>
              <a:rPr lang="ru-RU" sz="1800" dirty="0" smtClean="0"/>
              <a:t>:</a:t>
            </a:r>
            <a:endParaRPr lang="en-US" sz="1800" dirty="0" smtClean="0"/>
          </a:p>
        </p:txBody>
      </p:sp>
      <p:pic>
        <p:nvPicPr>
          <p:cNvPr id="5" name="Рисунок 4" descr="ff479ef0859e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932040" y="1340768"/>
            <a:ext cx="3913235" cy="4824536"/>
          </a:xfrm>
          <a:prstGeom prst="rect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324528" cy="6781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249289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</a:rPr>
              <a:t>  </a:t>
            </a:r>
            <a:r>
              <a:rPr lang="ru-RU" sz="2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</a:rPr>
              <a:t>Он </a:t>
            </a:r>
            <a:r>
              <a:rPr lang="ru-RU" sz="2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</a:rPr>
              <a:t>такой колоссальный и физически, и морально, что после него - буквально пустыня. Это первый человек, сумевший оставить в моей душе след</a:t>
            </a:r>
            <a:r>
              <a:rPr lang="ru-RU" sz="2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</a:rPr>
              <a:t>...</a:t>
            </a:r>
            <a:endParaRPr lang="en-US" sz="24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egoe Script" pitchFamily="34" charset="0"/>
            </a:endParaRPr>
          </a:p>
          <a:p>
            <a:pPr algn="r"/>
            <a:r>
              <a:rPr lang="en-US" sz="2400" b="1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</a:rPr>
              <a:t>Татьяна</a:t>
            </a:r>
            <a:r>
              <a:rPr lang="en-US" sz="2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</a:rPr>
              <a:t> </a:t>
            </a:r>
            <a:r>
              <a:rPr lang="en-US" sz="2400" b="1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 pitchFamily="34" charset="0"/>
              </a:rPr>
              <a:t>Яковлева</a:t>
            </a:r>
            <a:endParaRPr lang="en-US" sz="24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35526" name="Picture 6" descr="http://abali.ru/wp-content/uploads/2011/01/pochta_shtamp-150x1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509120"/>
            <a:ext cx="1860798" cy="1860798"/>
          </a:xfrm>
          <a:prstGeom prst="rect">
            <a:avLst/>
          </a:prstGeom>
          <a:noFill/>
        </p:spPr>
      </p:pic>
      <p:pic>
        <p:nvPicPr>
          <p:cNvPr id="235528" name="Picture 8" descr="http://abali.ru/wp-content/uploads/2012/01/pechat_pochta_sssr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1720" y="4927591"/>
            <a:ext cx="1369792" cy="193040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Segoe Script" pitchFamily="34" charset="0"/>
              </a:rPr>
              <a:t>Письмо</a:t>
            </a:r>
            <a:r>
              <a:rPr lang="en-US" b="1" dirty="0" smtClean="0">
                <a:latin typeface="Segoe Script" pitchFamily="34" charset="0"/>
              </a:rPr>
              <a:t> </a:t>
            </a:r>
            <a:r>
              <a:rPr lang="en-US" b="1" dirty="0" err="1" smtClean="0">
                <a:latin typeface="Segoe Script" pitchFamily="34" charset="0"/>
              </a:rPr>
              <a:t>Татьяне</a:t>
            </a:r>
            <a:r>
              <a:rPr lang="en-US" b="1" dirty="0" smtClean="0">
                <a:latin typeface="Segoe Script" pitchFamily="34" charset="0"/>
              </a:rPr>
              <a:t> </a:t>
            </a:r>
            <a:r>
              <a:rPr lang="en-US" b="1" dirty="0" err="1" smtClean="0">
                <a:latin typeface="Segoe Script" pitchFamily="34" charset="0"/>
              </a:rPr>
              <a:t>Яковлевой</a:t>
            </a:r>
            <a:endParaRPr lang="en-US" b="1" dirty="0" smtClean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136904" cy="566124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В поцелуе рук ли,</a:t>
            </a:r>
            <a:r>
              <a:rPr lang="en-US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 </a:t>
            </a:r>
            <a:endParaRPr lang="en-US" sz="17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7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губ </a:t>
            </a: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ли,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в дрожи тела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          близких мне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красный</a:t>
            </a:r>
            <a:r>
              <a:rPr lang="en-US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 </a:t>
            </a: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цвет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         моих республик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тоже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  должен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        пламенеть.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en-US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&lt;…&gt;</a:t>
            </a:r>
          </a:p>
          <a:p>
            <a:pPr algn="ctr">
              <a:lnSpc>
                <a:spcPct val="80000"/>
              </a:lnSpc>
            </a:pP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Ты одна мне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         ростом вровень,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стань же рядом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            с бровью брови,</a:t>
            </a:r>
            <a:endParaRPr lang="en-US" sz="17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дай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 про этот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         важный вечер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рассказать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        по-человечьи.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en-US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&lt;…&gt;</a:t>
            </a:r>
          </a:p>
          <a:p>
            <a:pPr algn="ctr">
              <a:lnSpc>
                <a:spcPct val="80000"/>
              </a:lnSpc>
            </a:pP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Я все равно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         тебя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             когда-нибудь возьму -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одну</a:t>
            </a:r>
            <a:b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r>
              <a:rPr lang="ru-RU" sz="17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    или вдвоем с Парижем.</a:t>
            </a:r>
            <a:r>
              <a:rPr lang="ru-RU" sz="1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/>
            </a:r>
            <a:br>
              <a:rPr lang="ru-RU" sz="1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</a:br>
            <a:endParaRPr lang="ru-RU" sz="16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Script" pitchFamily="34" charset="0"/>
            </a:endParaRPr>
          </a:p>
          <a:p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42690" name="Picture 2" descr="http://content.foto.mail.ru/mail/lidlud/_blogs/i-8087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076056" y="1700808"/>
            <a:ext cx="3476625" cy="4286250"/>
          </a:xfrm>
          <a:prstGeom prst="rect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В. Маяковский - -Письмо Татьяне Яковлевой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Segoe Script" pitchFamily="34" charset="0"/>
              </a:rPr>
              <a:t>Первый</a:t>
            </a:r>
            <a:r>
              <a:rPr lang="en-US" b="1" dirty="0" smtClean="0">
                <a:latin typeface="Segoe Script" pitchFamily="34" charset="0"/>
              </a:rPr>
              <a:t> </a:t>
            </a:r>
            <a:r>
              <a:rPr lang="en-US" b="1" dirty="0" err="1" smtClean="0">
                <a:latin typeface="Segoe Script" pitchFamily="34" charset="0"/>
              </a:rPr>
              <a:t>брак</a:t>
            </a:r>
            <a:endParaRPr lang="en-US" b="1" dirty="0" smtClean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3456384" cy="446449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000" dirty="0" smtClean="0"/>
              <a:t>Брак с виконтом Бертраном </a:t>
            </a:r>
            <a:r>
              <a:rPr lang="ru-RU" sz="2000" dirty="0" err="1" smtClean="0"/>
              <a:t>дю</a:t>
            </a:r>
            <a:r>
              <a:rPr lang="ru-RU" sz="2000" dirty="0" smtClean="0"/>
              <a:t> </a:t>
            </a:r>
            <a:r>
              <a:rPr lang="ru-RU" sz="2000" dirty="0" err="1" smtClean="0"/>
              <a:t>Плесси</a:t>
            </a:r>
            <a:r>
              <a:rPr lang="ru-RU" sz="2000" dirty="0" smtClean="0"/>
              <a:t> стал для Яковлевой, по ее словам, «бегством от Володи».</a:t>
            </a:r>
            <a:r>
              <a:rPr lang="en-US" sz="2000" dirty="0" smtClean="0"/>
              <a:t> </a:t>
            </a:r>
            <a:r>
              <a:rPr lang="ru-RU" sz="2000" dirty="0" smtClean="0"/>
              <a:t>В 1930 году у них родится дочь </a:t>
            </a:r>
            <a:r>
              <a:rPr lang="ru-RU" sz="2000" dirty="0" err="1" smtClean="0"/>
              <a:t>Фрэнсин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 Спустя год после замужества Татьяна застает супруга с другой женщиной</a:t>
            </a:r>
            <a:r>
              <a:rPr lang="en-US" sz="2000" dirty="0" smtClean="0"/>
              <a:t>.</a:t>
            </a:r>
            <a:r>
              <a:rPr lang="ru-RU" sz="2000" dirty="0" smtClean="0"/>
              <a:t> На развод Яковлева не решилась из-за дочери.</a:t>
            </a:r>
            <a:r>
              <a:rPr lang="en-US" sz="2000" dirty="0" smtClean="0"/>
              <a:t> С</a:t>
            </a:r>
            <a:r>
              <a:rPr lang="ru-RU" sz="2000" dirty="0" smtClean="0"/>
              <a:t> тех, пор их совместная жизнь стала лишь номинальной.</a:t>
            </a:r>
            <a:endParaRPr lang="en-US" sz="2000" dirty="0" smtClean="0"/>
          </a:p>
        </p:txBody>
      </p:sp>
      <p:pic>
        <p:nvPicPr>
          <p:cNvPr id="234498" name="Picture 2" descr="http://content.foto.mail.ru/mail/lidlud/_blogs/i-8099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932040" y="1124744"/>
            <a:ext cx="3689226" cy="5398867"/>
          </a:xfrm>
          <a:prstGeom prst="rect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8864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</a:rPr>
              <a:t>Мгновенное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</a:rPr>
              <a:t>притяжение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8" name="Рисунок 7" descr="5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39944" cy="58772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1052736"/>
            <a:ext cx="3923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Встреча случится в 1938 году, когда Алекс и </a:t>
            </a:r>
            <a:b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Люба Красина, дочь советского посла во Франции, на </a:t>
            </a:r>
            <a:b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которой он собирался жениться, приедут отдохнуть на юг. </a:t>
            </a:r>
            <a:r>
              <a:rPr lang="en-US" sz="2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Официально </a:t>
            </a:r>
            <a:endParaRPr lang="en-US" sz="2000" dirty="0" smtClean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женой </a:t>
            </a:r>
            <a:r>
              <a:rPr lang="ru-RU" sz="2000" dirty="0" err="1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Либермана</a:t>
            </a: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 </a:t>
            </a:r>
            <a:endParaRPr lang="en-US" sz="2000" dirty="0" smtClean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Татьяна </a:t>
            </a:r>
            <a:endParaRPr lang="en-US" sz="2000" dirty="0" smtClean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станет </a:t>
            </a: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в 1941-м </a:t>
            </a:r>
            <a:b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году 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 descr="http://img-fotki.yandex.ru/get/9217/121678287.7a/0_8ca62_dccf027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99838"/>
            <a:ext cx="9144001" cy="4151378"/>
          </a:xfrm>
          <a:prstGeom prst="rect">
            <a:avLst/>
          </a:prstGeom>
          <a:noFill/>
        </p:spPr>
      </p:pic>
      <p:pic>
        <p:nvPicPr>
          <p:cNvPr id="232456" name="Picture 8" descr="http://www.washingtonpost.com/wp-dyn/content/photo/2005/05/12/PH2005051201406.jpg"/>
          <p:cNvPicPr>
            <a:picLocks noChangeAspect="1" noChangeArrowheads="1"/>
          </p:cNvPicPr>
          <p:nvPr/>
        </p:nvPicPr>
        <p:blipFill>
          <a:blip r:embed="rId3" cstate="print"/>
          <a:srcRect t="840" r="-1600" b="34299"/>
          <a:stretch>
            <a:fillRect/>
          </a:stretch>
        </p:blipFill>
        <p:spPr bwMode="auto">
          <a:xfrm>
            <a:off x="-180528" y="1234859"/>
            <a:ext cx="9576048" cy="56231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476672"/>
            <a:ext cx="446449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6032">
              <a:spcBef>
                <a:spcPts val="300"/>
              </a:spcBef>
              <a:buClr>
                <a:schemeClr val="accent3"/>
              </a:buClr>
            </a:pPr>
            <a:r>
              <a:rPr lang="ru-RU" dirty="0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Семейство </a:t>
            </a:r>
            <a:r>
              <a:rPr lang="ru-RU" dirty="0" err="1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Либерманов</a:t>
            </a:r>
            <a:r>
              <a:rPr lang="ru-RU" dirty="0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 было довольно состоятельным. В Нью-Йорке они занимали многоэтажный дом и владели роскошным поместьем в Коннектикуте, которое Джордж Баланчин называл страной </a:t>
            </a:r>
            <a:r>
              <a:rPr lang="ru-RU" dirty="0" err="1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Либерманией</a:t>
            </a:r>
            <a:r>
              <a:rPr lang="ru-RU" dirty="0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. </a:t>
            </a:r>
            <a:endParaRPr lang="en-US" dirty="0">
              <a:effectLst>
                <a:glow rad="101600">
                  <a:schemeClr val="tx2">
                    <a:lumMod val="10000"/>
                    <a:lumOff val="90000"/>
                    <a:alpha val="60000"/>
                  </a:schemeClr>
                </a:glow>
              </a:effectLst>
            </a:endParaRPr>
          </a:p>
          <a:p>
            <a:pPr indent="-256032">
              <a:spcBef>
                <a:spcPts val="300"/>
              </a:spcBef>
              <a:buClr>
                <a:schemeClr val="accent3"/>
              </a:buClr>
            </a:pPr>
            <a:r>
              <a:rPr lang="ru-RU" dirty="0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Гостями </a:t>
            </a:r>
            <a:r>
              <a:rPr lang="ru-RU" dirty="0" err="1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Либермании</a:t>
            </a:r>
            <a:r>
              <a:rPr lang="ru-RU" dirty="0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 </a:t>
            </a:r>
            <a:endParaRPr lang="en-US" dirty="0">
              <a:effectLst>
                <a:glow rad="101600">
                  <a:schemeClr val="tx2">
                    <a:lumMod val="10000"/>
                    <a:lumOff val="90000"/>
                    <a:alpha val="60000"/>
                  </a:schemeClr>
                </a:glow>
              </a:effectLst>
            </a:endParaRPr>
          </a:p>
          <a:p>
            <a:pPr indent="-256032">
              <a:spcBef>
                <a:spcPts val="300"/>
              </a:spcBef>
              <a:buClr>
                <a:schemeClr val="accent3"/>
              </a:buClr>
            </a:pPr>
            <a:r>
              <a:rPr lang="ru-RU" dirty="0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становились </a:t>
            </a:r>
            <a:endParaRPr lang="en-US" dirty="0">
              <a:effectLst>
                <a:glow rad="101600">
                  <a:schemeClr val="tx2">
                    <a:lumMod val="10000"/>
                    <a:lumOff val="90000"/>
                    <a:alpha val="60000"/>
                  </a:schemeClr>
                </a:glow>
              </a:effectLst>
            </a:endParaRPr>
          </a:p>
          <a:p>
            <a:pPr indent="-256032">
              <a:spcBef>
                <a:spcPts val="300"/>
              </a:spcBef>
              <a:buClr>
                <a:schemeClr val="accent3"/>
              </a:buClr>
            </a:pPr>
            <a:r>
              <a:rPr lang="ru-RU" dirty="0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многие известные </a:t>
            </a:r>
            <a:endParaRPr lang="en-US" dirty="0">
              <a:effectLst>
                <a:glow rad="101600">
                  <a:schemeClr val="tx2">
                    <a:lumMod val="10000"/>
                    <a:lumOff val="90000"/>
                    <a:alpha val="60000"/>
                  </a:schemeClr>
                </a:glow>
              </a:effectLst>
            </a:endParaRPr>
          </a:p>
          <a:p>
            <a:pPr indent="-256032">
              <a:spcBef>
                <a:spcPts val="300"/>
              </a:spcBef>
              <a:buClr>
                <a:schemeClr val="accent3"/>
              </a:buClr>
            </a:pPr>
            <a:r>
              <a:rPr lang="ru-RU" dirty="0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русские, </a:t>
            </a:r>
            <a:endParaRPr lang="en-US" dirty="0">
              <a:effectLst>
                <a:glow rad="101600">
                  <a:schemeClr val="tx2">
                    <a:lumMod val="10000"/>
                    <a:lumOff val="90000"/>
                    <a:alpha val="60000"/>
                  </a:schemeClr>
                </a:glow>
              </a:effectLst>
            </a:endParaRPr>
          </a:p>
          <a:p>
            <a:pPr indent="-256032">
              <a:spcBef>
                <a:spcPts val="300"/>
              </a:spcBef>
              <a:buClr>
                <a:schemeClr val="accent3"/>
              </a:buClr>
            </a:pPr>
            <a:r>
              <a:rPr lang="ru-RU" dirty="0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приезжавшие </a:t>
            </a:r>
            <a:endParaRPr lang="en-US" dirty="0">
              <a:effectLst>
                <a:glow rad="101600">
                  <a:schemeClr val="tx2">
                    <a:lumMod val="10000"/>
                    <a:lumOff val="90000"/>
                    <a:alpha val="60000"/>
                  </a:schemeClr>
                </a:glow>
              </a:effectLst>
            </a:endParaRPr>
          </a:p>
          <a:p>
            <a:pPr indent="-256032">
              <a:spcBef>
                <a:spcPts val="300"/>
              </a:spcBef>
              <a:buClr>
                <a:schemeClr val="accent3"/>
              </a:buClr>
            </a:pPr>
            <a:r>
              <a:rPr lang="ru-RU" dirty="0">
                <a:effectLst>
                  <a:glow rad="101600">
                    <a:schemeClr val="tx2">
                      <a:lumMod val="10000"/>
                      <a:lumOff val="90000"/>
                      <a:alpha val="60000"/>
                    </a:schemeClr>
                  </a:glow>
                </a:effectLst>
              </a:rPr>
              <a:t>в Штаты.</a:t>
            </a:r>
            <a:endParaRPr lang="en-US" dirty="0">
              <a:effectLst>
                <a:glow rad="101600">
                  <a:schemeClr val="tx2">
                    <a:lumMod val="10000"/>
                    <a:lumOff val="9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1564</TotalTime>
  <Words>285</Words>
  <Application>Microsoft Office PowerPoint</Application>
  <PresentationFormat>Экран (4:3)</PresentationFormat>
  <Paragraphs>33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Татьяна Яковлева</vt:lpstr>
      <vt:lpstr>Детство</vt:lpstr>
      <vt:lpstr>Девушка из рекламы</vt:lpstr>
      <vt:lpstr>Любовь с первого взгляда</vt:lpstr>
      <vt:lpstr>Слайд 5</vt:lpstr>
      <vt:lpstr>Письмо Татьяне Яковлевой</vt:lpstr>
      <vt:lpstr>Первый брак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9mary_mary</dc:creator>
  <cp:lastModifiedBy>9mary_mary</cp:lastModifiedBy>
  <cp:revision>50</cp:revision>
  <dcterms:created xsi:type="dcterms:W3CDTF">2013-12-03T20:15:41Z</dcterms:created>
  <dcterms:modified xsi:type="dcterms:W3CDTF">2013-12-04T22:20:17Z</dcterms:modified>
</cp:coreProperties>
</file>