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9BB8-7F47-4617-A956-0A55109A9CA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0F9D-EE1A-41F5-B390-E589F0003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25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9BB8-7F47-4617-A956-0A55109A9CA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0F9D-EE1A-41F5-B390-E589F0003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357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9BB8-7F47-4617-A956-0A55109A9CA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0F9D-EE1A-41F5-B390-E589F0003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33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9BB8-7F47-4617-A956-0A55109A9CA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0F9D-EE1A-41F5-B390-E589F0003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7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9BB8-7F47-4617-A956-0A55109A9CA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0F9D-EE1A-41F5-B390-E589F0003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433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9BB8-7F47-4617-A956-0A55109A9CA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0F9D-EE1A-41F5-B390-E589F0003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89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9BB8-7F47-4617-A956-0A55109A9CA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0F9D-EE1A-41F5-B390-E589F0003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698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9BB8-7F47-4617-A956-0A55109A9CA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0F9D-EE1A-41F5-B390-E589F0003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800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9BB8-7F47-4617-A956-0A55109A9CA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0F9D-EE1A-41F5-B390-E589F0003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907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9BB8-7F47-4617-A956-0A55109A9CA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0F9D-EE1A-41F5-B390-E589F0003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62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9BB8-7F47-4617-A956-0A55109A9CA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0F9D-EE1A-41F5-B390-E589F0003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71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D9BB8-7F47-4617-A956-0A55109A9CA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E0F9D-EE1A-41F5-B390-E589F0003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53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Скульптура 19 ст. Пам’ятники князю Володимиру та Богдану Хмельницькому у Києві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50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Встановлення пам’ятника 1888 року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690688"/>
            <a:ext cx="762000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93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Пам’ятник Богдану Хмельницькому в 20 столітті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376" y="1690688"/>
            <a:ext cx="9259248" cy="484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40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Зображення пам’ятника на монетах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584" y="1690688"/>
            <a:ext cx="4572832" cy="459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50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Пам’ятник Володимиру Великому у Києві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3940" y="1825625"/>
            <a:ext cx="5069859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/>
              <a:t>Місце розташування: Київ, Володимирська гірка</a:t>
            </a:r>
          </a:p>
          <a:p>
            <a:pPr marL="0" indent="0">
              <a:buNone/>
            </a:pPr>
            <a:r>
              <a:rPr lang="uk-UA" dirty="0" smtClean="0"/>
              <a:t>Архітектурний стиль: </a:t>
            </a:r>
            <a:r>
              <a:rPr lang="uk-UA" dirty="0" err="1" smtClean="0"/>
              <a:t>неовізантизм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Архітектори: Олександр Тон, Василь </a:t>
            </a:r>
            <a:r>
              <a:rPr lang="uk-UA" dirty="0" err="1" smtClean="0"/>
              <a:t>Демут</a:t>
            </a:r>
            <a:r>
              <a:rPr lang="uk-UA" dirty="0" smtClean="0"/>
              <a:t>-Малиновський</a:t>
            </a:r>
          </a:p>
          <a:p>
            <a:pPr marL="0" indent="0">
              <a:buNone/>
            </a:pPr>
            <a:r>
              <a:rPr lang="uk-UA" dirty="0" smtClean="0"/>
              <a:t>Скульптор: Петро </a:t>
            </a:r>
            <a:r>
              <a:rPr lang="uk-UA" dirty="0" err="1" smtClean="0"/>
              <a:t>Клодт</a:t>
            </a:r>
            <a:endParaRPr lang="uk-UA" dirty="0"/>
          </a:p>
          <a:p>
            <a:pPr marL="0" indent="0">
              <a:buNone/>
            </a:pPr>
            <a:r>
              <a:rPr lang="uk-UA" dirty="0" smtClean="0"/>
              <a:t>Матеріал: бронза, чавун, цегла</a:t>
            </a:r>
          </a:p>
          <a:p>
            <a:pPr marL="0" indent="0">
              <a:buNone/>
            </a:pPr>
            <a:r>
              <a:rPr lang="uk-UA" dirty="0" smtClean="0"/>
              <a:t>Початок будівництва: 1843 рік – перший проект,</a:t>
            </a:r>
            <a:br>
              <a:rPr lang="uk-UA" dirty="0" smtClean="0"/>
            </a:br>
            <a:r>
              <a:rPr lang="uk-UA" dirty="0" smtClean="0"/>
              <a:t>1853 рік – початок будівництва</a:t>
            </a:r>
          </a:p>
          <a:p>
            <a:pPr marL="0" indent="0">
              <a:buNone/>
            </a:pPr>
            <a:r>
              <a:rPr lang="uk-UA" dirty="0" smtClean="0"/>
              <a:t>Завершення будівництва: 10 жовтня 1853 року(відкриття)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40" y="1825625"/>
            <a:ext cx="57531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91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 </a:t>
            </a:r>
            <a:r>
              <a:rPr lang="ru-RU" sz="2800" dirty="0" err="1" smtClean="0"/>
              <a:t>одній</a:t>
            </a:r>
            <a:r>
              <a:rPr lang="ru-RU" sz="2800" dirty="0" smtClean="0"/>
              <a:t> </a:t>
            </a:r>
            <a:r>
              <a:rPr lang="ru-RU" sz="2800" dirty="0" err="1" smtClean="0"/>
              <a:t>із</a:t>
            </a:r>
            <a:r>
              <a:rPr lang="ru-RU" sz="2800" dirty="0" smtClean="0"/>
              <a:t> восьми граней постаменту </a:t>
            </a:r>
            <a:r>
              <a:rPr lang="ru-RU" sz="2800" dirty="0" err="1" smtClean="0"/>
              <a:t>встановлено</a:t>
            </a:r>
            <a:r>
              <a:rPr lang="ru-RU" sz="2800" dirty="0" smtClean="0"/>
              <a:t> </a:t>
            </a:r>
            <a:r>
              <a:rPr lang="ru-RU" sz="2800" dirty="0" err="1" smtClean="0"/>
              <a:t>барельєф</a:t>
            </a:r>
            <a:r>
              <a:rPr lang="ru-RU" sz="2800" dirty="0" smtClean="0"/>
              <a:t> "</a:t>
            </a:r>
            <a:r>
              <a:rPr lang="ru-RU" sz="2800" dirty="0" err="1" smtClean="0"/>
              <a:t>Хрещення</a:t>
            </a:r>
            <a:r>
              <a:rPr lang="ru-RU" sz="2800" dirty="0" smtClean="0"/>
              <a:t> народу </a:t>
            </a:r>
            <a:r>
              <a:rPr lang="ru-RU" sz="2800" dirty="0" err="1" smtClean="0"/>
              <a:t>руського</a:t>
            </a:r>
            <a:r>
              <a:rPr lang="ru-RU" sz="2800" dirty="0" smtClean="0"/>
              <a:t>"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690688"/>
            <a:ext cx="76200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86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Зображення пам’ятника Володимиру Великому на монетах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92" y="1690688"/>
            <a:ext cx="4147684" cy="41778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690687"/>
            <a:ext cx="4177849" cy="417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70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83" y="203388"/>
            <a:ext cx="5273973" cy="64843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005" y="203009"/>
            <a:ext cx="4863579" cy="648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84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48" y="0"/>
            <a:ext cx="10317707" cy="688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14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Пам’ятник Богдану Хмельницькому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23880" y="1825625"/>
            <a:ext cx="4529919" cy="4351338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Місце розташування:  Київ, Софійська площа</a:t>
            </a:r>
          </a:p>
          <a:p>
            <a:r>
              <a:rPr lang="uk-UA" dirty="0" smtClean="0"/>
              <a:t>Архітектурний стиль: класичний</a:t>
            </a:r>
          </a:p>
          <a:p>
            <a:r>
              <a:rPr lang="uk-UA" dirty="0" smtClean="0"/>
              <a:t>Архітектор: Ніколаєв В.М.</a:t>
            </a:r>
          </a:p>
          <a:p>
            <a:r>
              <a:rPr lang="uk-UA" dirty="0" smtClean="0"/>
              <a:t>Скульптор: </a:t>
            </a:r>
            <a:r>
              <a:rPr lang="uk-UA" dirty="0" err="1" smtClean="0"/>
              <a:t>Микешин</a:t>
            </a:r>
            <a:r>
              <a:rPr lang="uk-UA" dirty="0" smtClean="0"/>
              <a:t> М.</a:t>
            </a:r>
          </a:p>
          <a:p>
            <a:r>
              <a:rPr lang="uk-UA" dirty="0" smtClean="0"/>
              <a:t>Матеріал: бронза, каміння, цегла</a:t>
            </a:r>
          </a:p>
          <a:p>
            <a:r>
              <a:rPr lang="uk-UA" dirty="0" smtClean="0"/>
              <a:t>Завершення будівництва: 1888 рік(відкриття)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65" y="1825625"/>
            <a:ext cx="65835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51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16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78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Перший проект пам’ятника Хмельницькому у Києві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269" y="1163750"/>
            <a:ext cx="4059116" cy="540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316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131</Words>
  <Application>Microsoft Office PowerPoint</Application>
  <PresentationFormat>Широкоэкранный</PresentationFormat>
  <Paragraphs>22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Скульптура 19 ст. Пам’ятники князю Володимиру та Богдану Хмельницькому у Києві</vt:lpstr>
      <vt:lpstr>Пам’ятник Володимиру Великому у Києві</vt:lpstr>
      <vt:lpstr>На одній із восьми граней постаменту встановлено барельєф "Хрещення народу руського"</vt:lpstr>
      <vt:lpstr>Зображення пам’ятника Володимиру Великому на монетах</vt:lpstr>
      <vt:lpstr>Презентация PowerPoint</vt:lpstr>
      <vt:lpstr>Презентация PowerPoint</vt:lpstr>
      <vt:lpstr>Пам’ятник Богдану Хмельницькому</vt:lpstr>
      <vt:lpstr>Презентация PowerPoint</vt:lpstr>
      <vt:lpstr>Перший проект пам’ятника Хмельницькому у Києві</vt:lpstr>
      <vt:lpstr>Встановлення пам’ятника 1888 року</vt:lpstr>
      <vt:lpstr>Пам’ятник Богдану Хмельницькому в 20 столітті</vt:lpstr>
      <vt:lpstr>Зображення пам’ятника на монетах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Скульптура 19 ст. Пам’ятники князю Володимиру та Богдану Хмельницькому у Києві</dc:title>
  <dc:creator>Анастасия Темченко</dc:creator>
  <cp:lastModifiedBy>Анастасия Темченко</cp:lastModifiedBy>
  <cp:revision>6</cp:revision>
  <dcterms:created xsi:type="dcterms:W3CDTF">2014-03-12T18:39:15Z</dcterms:created>
  <dcterms:modified xsi:type="dcterms:W3CDTF">2015-02-03T19:18:13Z</dcterms:modified>
</cp:coreProperties>
</file>