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655C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My%20downloads\Music\&#1052;&#1086;&#1094;&#1072;&#1088;&#1090;,%20&#1042;&#1072;&#1075;&#1085;&#1077;&#1088;,%20&#1041;&#1077;&#1090;&#1093;&#1086;&#1074;&#1077;&#1085;,%20&#1042;&#1080;&#1074;&#1072;&#1083;&#1100;&#1076;&#1080;,%20&#1043;&#1077;&#1085;&#1076;&#1077;&#1083;&#1100;,%20&#1041;&#1072;&#1093;,%20&#1043;&#1072;&#1081;&#1076;&#1085;,%20&#1041;&#1088;&#1072;&#1084;&#1089;,%20&#1064;&#1091;&#1073;&#1077;&#1088;&#1090;,%20&#1042;&#1077;&#1088;&#1076;&#1080;,%20&#1052;&#1091;&#1089;&#1086;&#1088;&#1075;&#1089;&#1082;&#1080;&#1081;,%20&#1063;&#1072;&#1081;&#1082;&#1086;&#1074;&#1089;&#1082;&#1080;&#1081;,%20&#1043;&#1083;&#1102;&#1082;,%20&#1057;&#1072;&#1083;&#1100;&#1077;&#1088;&#1080;,%20&#1064;&#1090;&#1088;&#1072;&#1091;&#1089;%20-%20&#1041;&#1099;&#1074;&#1072;&#1077;&#1090;%20&#1090;&#1072;&#1082;.....&#1082;&#1086;&#1075;&#1076;&#1072;%20&#1058;&#1099;%20&#1091;&#1089;&#1090;&#1072;&#1083;%20&#1086;&#1090;%20&#1074;&#1089;&#1077;&#1075;&#1086;....&#1086;&#1089;&#1086;&#1073;&#1077;&#1085;&#1085;&#1086;%20&#1086;&#1090;%20&#1087;&#1088;&#1077;&#1086;&#1076;&#1072;&#1083;&#1077;&#1085;&#1080;&#1103;%20&#1089;&#1083;&#1086;&#1078;&#1085;&#1086;&#1089;.mp3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institute.com.ua/searchdirect.php?ID=323096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Лера\Pictures\Новая папка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4643446"/>
            <a:ext cx="7643866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i="1" spc="50" dirty="0" err="1" smtClean="0">
              <a:ln w="11430"/>
              <a:solidFill>
                <a:schemeClr val="bg1">
                  <a:lumMod val="95000"/>
                  <a:lumOff val="5000"/>
                </a:schemeClr>
              </a:solidFill>
              <a:hlinkClick r:id="rId4"/>
            </a:endParaRPr>
          </a:p>
          <a:p>
            <a:r>
              <a:rPr lang="ru-RU" sz="3200" b="1" i="1" spc="50" dirty="0" err="1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Розвиток</a:t>
            </a:r>
            <a:r>
              <a:rPr lang="ru-RU" sz="3200" b="1" i="1" spc="5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 </a:t>
            </a:r>
            <a:r>
              <a:rPr lang="ru-RU" sz="3200" b="1" i="1" spc="50" dirty="0" err="1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національного</a:t>
            </a:r>
            <a:r>
              <a:rPr lang="ru-RU" sz="3200" b="1" i="1" spc="5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 </a:t>
            </a:r>
            <a:r>
              <a:rPr lang="ru-RU" sz="3600" b="1" i="1" spc="5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театру</a:t>
            </a:r>
            <a:r>
              <a:rPr lang="ru-RU" sz="3200" b="1" i="1" spc="5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 </a:t>
            </a:r>
            <a:r>
              <a:rPr lang="ru-RU" sz="3200" b="1" i="1" spc="50" dirty="0" err="1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драматургії</a:t>
            </a:r>
            <a:r>
              <a:rPr lang="ru-RU" sz="3200" b="1" i="1" spc="5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 20-30-х </a:t>
            </a:r>
            <a:r>
              <a:rPr lang="ru-RU" sz="3200" b="1" i="1" spc="50" dirty="0" err="1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років</a:t>
            </a:r>
            <a:endParaRPr lang="uk-UA" sz="3200" b="1" i="1" spc="50" dirty="0">
              <a:ln w="11430"/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Моцарт, Вагнер, Бетховен, Вивальди, Гендель, Бах, Гайдн, Брамс, Шуберт, Верди, Мусоргский, Чайковский, Глюк, Сальери, Штраус - Бывает так.....когда Ты устал от всего....особенно от преодаления сложн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/>
              <a:t>"</a:t>
            </a:r>
            <a:r>
              <a:rPr lang="uk-UA" sz="3600" dirty="0" smtClean="0"/>
              <a:t>розстріляним відродженням".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Лера\Pictures\Новая папка\14379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4" y="0"/>
            <a:ext cx="9122636" cy="687409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63579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 розвитку театрального мистецтва 20—30-х років  позначився процес українізації, що трагічно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закін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­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чився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"розстріляним відродженням".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3" name="Picture 1" descr="C:\Users\Лера\Pictures\Новая папка\V7pUy1h5TL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5357850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Державний народний театр очолював Панас Саксаганський. До складу трупи увійшли Марія Заньковецька, Любов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Ліницька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Дарія Шевченко. Репертуар складався з побутової, історичної й класичної тематики.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 1922 р. діячі "Молодого театру" створюють у Києві творче мистецьке об'єднання — модерний український театр "Березіль", що існував до 1926 р. Очолює цей театр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Лесь Курбас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видатний режисер-реформатор українського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театру.Втіленням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творчих пошуків театру постали вистави, постановку яких Лесь Курбас здійснює в різних стилях: традиційно-реалістичному ("У пущі" Лесі Українки), психологічному ("Чорна Пантера і Білий Ведмідь", "Гріх" В. Винниченка), символічному ("Драматичні етюди" О. Олеся), народного гротеску ("Різдвяний вертеп"), імпресіоністському ("Йола" Є.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Жулавського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). Етапною у творчості митця і в історії українського театру стала вистава "Гайдамаки" Т. Г. Шевченка.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37345"/>
            <a:ext cx="2928958" cy="40110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Лера\Pictures\Новая папка\93989441_tumblrlmr35hzqcz1qfj9c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У 1926— 1933 </a:t>
            </a:r>
            <a:r>
              <a:rPr lang="uk-UA" dirty="0" err="1" smtClean="0">
                <a:solidFill>
                  <a:schemeClr val="bg1"/>
                </a:solidFill>
              </a:rPr>
              <a:t>pp</a:t>
            </a:r>
            <a:r>
              <a:rPr lang="uk-UA" dirty="0" smtClean="0">
                <a:solidFill>
                  <a:schemeClr val="bg1"/>
                </a:solidFill>
              </a:rPr>
              <a:t>. театр "Березіль" працює в Харкові. До його складу входять митці Мар'ян </a:t>
            </a:r>
            <a:r>
              <a:rPr lang="uk-UA" dirty="0" err="1" smtClean="0">
                <a:solidFill>
                  <a:schemeClr val="bg1"/>
                </a:solidFill>
              </a:rPr>
              <a:t>Крушельницький</a:t>
            </a:r>
            <a:r>
              <a:rPr lang="uk-UA" dirty="0" smtClean="0">
                <a:solidFill>
                  <a:schemeClr val="bg1"/>
                </a:solidFill>
              </a:rPr>
              <a:t>, Амвросій Бучма, Наталія Ужвій, Іван </a:t>
            </a:r>
            <a:r>
              <a:rPr lang="uk-UA" dirty="0" err="1" smtClean="0">
                <a:solidFill>
                  <a:schemeClr val="bg1"/>
                </a:solidFill>
              </a:rPr>
              <a:t>Мар'яненко</a:t>
            </a:r>
            <a:r>
              <a:rPr lang="uk-UA" dirty="0" smtClean="0">
                <a:solidFill>
                  <a:schemeClr val="bg1"/>
                </a:solidFill>
              </a:rPr>
              <a:t>, Йосип Гірняк, Валентина </a:t>
            </a:r>
            <a:r>
              <a:rPr lang="uk-UA" dirty="0" err="1" smtClean="0">
                <a:solidFill>
                  <a:schemeClr val="bg1"/>
                </a:solidFill>
              </a:rPr>
              <a:t>Чистякова</a:t>
            </a:r>
            <a:r>
              <a:rPr lang="uk-UA" dirty="0" smtClean="0">
                <a:solidFill>
                  <a:schemeClr val="bg1"/>
                </a:solidFill>
              </a:rPr>
              <a:t>, Надія Титаренко, О.</a:t>
            </a:r>
            <a:r>
              <a:rPr lang="uk-UA" dirty="0" err="1" smtClean="0">
                <a:solidFill>
                  <a:schemeClr val="bg1"/>
                </a:solidFill>
              </a:rPr>
              <a:t>Добровольська</a:t>
            </a:r>
            <a:r>
              <a:rPr lang="uk-UA" dirty="0" smtClean="0">
                <a:solidFill>
                  <a:schemeClr val="bg1"/>
                </a:solidFill>
              </a:rPr>
              <a:t>. Найближчим помічником Леся Курбаса у модернізації українського театру став драматург</a:t>
            </a:r>
            <a:r>
              <a:rPr lang="uk-UA" b="1" dirty="0" smtClean="0">
                <a:solidFill>
                  <a:schemeClr val="bg1"/>
                </a:solidFill>
              </a:rPr>
              <a:t> Микола Куліш</a:t>
            </a:r>
            <a:r>
              <a:rPr lang="uk-UA" dirty="0" smtClean="0">
                <a:solidFill>
                  <a:schemeClr val="bg1"/>
                </a:solidFill>
              </a:rPr>
              <a:t>. У його п'єсах ("Мина </a:t>
            </a:r>
            <a:r>
              <a:rPr lang="uk-UA" dirty="0" err="1" smtClean="0">
                <a:solidFill>
                  <a:schemeClr val="bg1"/>
                </a:solidFill>
              </a:rPr>
              <a:t>Мазайло</a:t>
            </a:r>
            <a:r>
              <a:rPr lang="uk-UA" dirty="0" smtClean="0">
                <a:solidFill>
                  <a:schemeClr val="bg1"/>
                </a:solidFill>
              </a:rPr>
              <a:t>", "Народний </a:t>
            </a:r>
            <a:r>
              <a:rPr lang="uk-UA" dirty="0" err="1" smtClean="0">
                <a:solidFill>
                  <a:schemeClr val="bg1"/>
                </a:solidFill>
              </a:rPr>
              <a:t>Малахій</a:t>
            </a:r>
            <a:r>
              <a:rPr lang="uk-UA" dirty="0" smtClean="0">
                <a:solidFill>
                  <a:schemeClr val="bg1"/>
                </a:solidFill>
              </a:rPr>
              <a:t>") знайшли широке відображення взаємозв'язки людини і нового історичного часу.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Лера\Pictures\Новая папка\51127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84487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142984"/>
            <a:ext cx="8401080" cy="4572032"/>
          </a:xfrm>
        </p:spPr>
        <p:txBody>
          <a:bodyPr/>
          <a:lstStyle/>
          <a:p>
            <a:r>
              <a:rPr lang="uk-UA" sz="2800" b="1" dirty="0" smtClean="0"/>
              <a:t>Микола Куліш </a:t>
            </a:r>
            <a:r>
              <a:rPr lang="uk-UA" sz="2800" dirty="0" smtClean="0"/>
              <a:t>був найвидатнішою постаттю </a:t>
            </a:r>
            <a:r>
              <a:rPr lang="en-US" sz="2800" dirty="0" smtClean="0"/>
              <a:t>c</a:t>
            </a:r>
            <a:r>
              <a:rPr lang="uk-UA" sz="2800" dirty="0" err="1" smtClean="0"/>
              <a:t>еред</a:t>
            </a:r>
            <a:r>
              <a:rPr lang="uk-UA" sz="2800" dirty="0" smtClean="0"/>
              <a:t> драматургів </a:t>
            </a:r>
            <a:r>
              <a:rPr lang="en-US" sz="2800" dirty="0" smtClean="0"/>
              <a:t>.</a:t>
            </a:r>
            <a:r>
              <a:rPr lang="uk-UA" sz="2800" dirty="0" smtClean="0"/>
              <a:t>Три його п'єси — "Народний </a:t>
            </a:r>
            <a:r>
              <a:rPr lang="uk-UA" sz="2800" dirty="0" err="1" smtClean="0"/>
              <a:t>Малахій</a:t>
            </a:r>
            <a:r>
              <a:rPr lang="uk-UA" sz="2800" dirty="0" smtClean="0"/>
              <a:t>", "Мина </a:t>
            </a:r>
            <a:r>
              <a:rPr lang="uk-UA" sz="2800" dirty="0" err="1" smtClean="0"/>
              <a:t>Мазайло</a:t>
            </a:r>
            <a:r>
              <a:rPr lang="uk-UA" sz="2800" dirty="0" smtClean="0"/>
              <a:t>" і "Патетична соната" — викликали сенсацію своєю модерністською формою і трагікомічним трактуванням нової радянської дійсності, російського шовінізму, "малоросійської" ментальності, анахронічного українського націоналізму, духовної незрілості </a:t>
            </a:r>
            <a:r>
              <a:rPr lang="uk-UA" sz="2800" dirty="0" err="1" smtClean="0"/>
              <a:t>комуністів-доктринців</a:t>
            </a:r>
            <a:r>
              <a:rPr lang="en-US" sz="2800" dirty="0" smtClean="0"/>
              <a:t>.</a:t>
            </a:r>
            <a:endParaRPr lang="uk-UA" sz="2800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9" name="Picture 3" descr="C:\Users\Лера\Pictures\Новая папка\mk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857652" cy="5312056"/>
          </a:xfrm>
          <a:prstGeom prst="rect">
            <a:avLst/>
          </a:prstGeom>
          <a:noFill/>
        </p:spPr>
      </p:pic>
      <p:pic>
        <p:nvPicPr>
          <p:cNvPr id="19460" name="Picture 4" descr="C:\Users\Лера\Pictures\Новая папка\postati-kul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3786214" cy="53915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Лера\Pictures\Новая папка\0b2465da3513bb6dbe73cda6701778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1736" cy="68580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00042"/>
            <a:ext cx="8643998" cy="607223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Микола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Куліш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творцем</a:t>
            </a:r>
            <a:r>
              <a:rPr lang="ru-RU" dirty="0" smtClean="0"/>
              <a:t> </a:t>
            </a:r>
            <a:r>
              <a:rPr lang="ru-RU" dirty="0" err="1" smtClean="0"/>
              <a:t>модерної</a:t>
            </a:r>
            <a:r>
              <a:rPr lang="ru-RU" dirty="0" smtClean="0"/>
              <a:t> </a:t>
            </a:r>
            <a:r>
              <a:rPr lang="ru-RU" dirty="0" err="1" smtClean="0"/>
              <a:t>драми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революційного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. Три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шедеврів</a:t>
            </a:r>
            <a:r>
              <a:rPr lang="ru-RU" dirty="0" smtClean="0"/>
              <a:t> </a:t>
            </a:r>
            <a:r>
              <a:rPr lang="ru-RU" dirty="0" err="1" smtClean="0"/>
              <a:t>Куліша</a:t>
            </a:r>
            <a:r>
              <a:rPr lang="ru-RU" dirty="0" smtClean="0"/>
              <a:t> — </a:t>
            </a:r>
            <a:r>
              <a:rPr lang="en-US" dirty="0" smtClean="0"/>
              <a:t>«</a:t>
            </a:r>
            <a:r>
              <a:rPr lang="ru-RU" dirty="0" err="1" smtClean="0"/>
              <a:t>Народній</a:t>
            </a:r>
            <a:r>
              <a:rPr lang="ru-RU" dirty="0" smtClean="0"/>
              <a:t> </a:t>
            </a:r>
            <a:r>
              <a:rPr lang="ru-RU" dirty="0" err="1" smtClean="0"/>
              <a:t>Малахій</a:t>
            </a:r>
            <a:r>
              <a:rPr lang="en-US" dirty="0" smtClean="0"/>
              <a:t>» (1928), «</a:t>
            </a:r>
            <a:r>
              <a:rPr lang="ru-RU" dirty="0" smtClean="0"/>
              <a:t>Мина </a:t>
            </a:r>
            <a:r>
              <a:rPr lang="ru-RU" dirty="0" err="1" smtClean="0"/>
              <a:t>Мазайло</a:t>
            </a:r>
            <a:r>
              <a:rPr lang="en-US" dirty="0" smtClean="0"/>
              <a:t>» (1929), «</a:t>
            </a:r>
            <a:r>
              <a:rPr lang="ru-RU" dirty="0" err="1" smtClean="0"/>
              <a:t>Маклена</a:t>
            </a:r>
            <a:r>
              <a:rPr lang="ru-RU" dirty="0" smtClean="0"/>
              <a:t> </a:t>
            </a:r>
            <a:r>
              <a:rPr lang="ru-RU" dirty="0" err="1" smtClean="0"/>
              <a:t>Граса</a:t>
            </a:r>
            <a:r>
              <a:rPr lang="en-US" dirty="0" smtClean="0"/>
              <a:t>» (1933) — </a:t>
            </a:r>
            <a:r>
              <a:rPr lang="ru-RU" dirty="0" smtClean="0"/>
              <a:t>послужили </a:t>
            </a:r>
            <a:r>
              <a:rPr lang="ru-RU" dirty="0" err="1" smtClean="0"/>
              <a:t>драматургічним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 для </a:t>
            </a:r>
            <a:r>
              <a:rPr lang="ru-RU" dirty="0" err="1" smtClean="0"/>
              <a:t>вершинних</a:t>
            </a:r>
            <a:r>
              <a:rPr lang="ru-RU" dirty="0" smtClean="0"/>
              <a:t> </a:t>
            </a:r>
            <a:r>
              <a:rPr lang="ru-RU" dirty="0" err="1" smtClean="0"/>
              <a:t>режисерських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Леся </a:t>
            </a:r>
            <a:r>
              <a:rPr lang="ru-RU" dirty="0" err="1" smtClean="0"/>
              <a:t>Курбаса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театру </a:t>
            </a:r>
            <a:r>
              <a:rPr lang="en-US" dirty="0" smtClean="0"/>
              <a:t>«</a:t>
            </a:r>
            <a:r>
              <a:rPr lang="ru-RU" dirty="0" err="1" smtClean="0"/>
              <a:t>Березіль</a:t>
            </a:r>
            <a:r>
              <a:rPr lang="en-US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вивели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театр на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ліпших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театрів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Четверта</a:t>
            </a:r>
            <a:r>
              <a:rPr lang="ru-RU" dirty="0" smtClean="0"/>
              <a:t> </a:t>
            </a:r>
            <a:r>
              <a:rPr lang="ru-RU" dirty="0" err="1" smtClean="0"/>
              <a:t>неперевершена</a:t>
            </a:r>
            <a:r>
              <a:rPr lang="ru-RU" dirty="0" smtClean="0"/>
              <a:t> драма </a:t>
            </a:r>
            <a:r>
              <a:rPr lang="ru-RU" dirty="0" err="1" smtClean="0"/>
              <a:t>Куліша</a:t>
            </a:r>
            <a:r>
              <a:rPr lang="ru-RU" dirty="0" smtClean="0"/>
              <a:t> </a:t>
            </a:r>
            <a:r>
              <a:rPr lang="en-US" dirty="0" smtClean="0"/>
              <a:t>«</a:t>
            </a:r>
            <a:r>
              <a:rPr lang="ru-RU" dirty="0" smtClean="0"/>
              <a:t>Патетична соната</a:t>
            </a:r>
            <a:r>
              <a:rPr lang="en-US" dirty="0" smtClean="0"/>
              <a:t>» (1930)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величезною</a:t>
            </a:r>
            <a:r>
              <a:rPr lang="ru-RU" dirty="0" smtClean="0"/>
              <a:t> </a:t>
            </a:r>
            <a:r>
              <a:rPr lang="ru-RU" dirty="0" err="1" smtClean="0"/>
              <a:t>втратою</a:t>
            </a:r>
            <a:r>
              <a:rPr lang="ru-RU" dirty="0" smtClean="0"/>
              <a:t> для </a:t>
            </a:r>
            <a:r>
              <a:rPr lang="ru-RU" dirty="0" err="1" smtClean="0"/>
              <a:t>Курбаса</a:t>
            </a:r>
            <a:r>
              <a:rPr lang="ru-RU" dirty="0" smtClean="0"/>
              <a:t>, </a:t>
            </a:r>
            <a:r>
              <a:rPr lang="en-US" dirty="0" smtClean="0"/>
              <a:t>«</a:t>
            </a:r>
            <a:r>
              <a:rPr lang="ru-RU" dirty="0" err="1" smtClean="0"/>
              <a:t>Березоля</a:t>
            </a:r>
            <a:r>
              <a:rPr lang="en-US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театру </a:t>
            </a:r>
            <a:r>
              <a:rPr lang="ru-RU" dirty="0" err="1" smtClean="0"/>
              <a:t>була</a:t>
            </a:r>
            <a:r>
              <a:rPr lang="ru-RU" dirty="0" smtClean="0"/>
              <a:t> заборонена. </a:t>
            </a:r>
            <a:r>
              <a:rPr lang="ru-RU" dirty="0" err="1" smtClean="0"/>
              <a:t>Чого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на </a:t>
            </a:r>
            <a:r>
              <a:rPr lang="ru-RU" dirty="0" err="1" smtClean="0"/>
              <a:t>Україні</a:t>
            </a:r>
            <a:r>
              <a:rPr lang="ru-RU" dirty="0" smtClean="0"/>
              <a:t> — те дозволено в </a:t>
            </a:r>
            <a:r>
              <a:rPr lang="ru-RU" dirty="0" err="1" smtClean="0"/>
              <a:t>Росії</a:t>
            </a:r>
            <a:r>
              <a:rPr lang="ru-RU" dirty="0" smtClean="0"/>
              <a:t>: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Московського</a:t>
            </a:r>
            <a:r>
              <a:rPr lang="ru-RU" dirty="0" smtClean="0"/>
              <a:t> Камерного театру </a:t>
            </a:r>
            <a:r>
              <a:rPr lang="ru-RU" dirty="0" err="1" smtClean="0"/>
              <a:t>Таїров</a:t>
            </a:r>
            <a:r>
              <a:rPr lang="ru-RU" dirty="0" smtClean="0"/>
              <a:t> ставив у </a:t>
            </a:r>
            <a:r>
              <a:rPr lang="ru-RU" dirty="0" err="1" smtClean="0"/>
              <a:t>російському</a:t>
            </a:r>
            <a:r>
              <a:rPr lang="ru-RU" dirty="0" smtClean="0"/>
              <a:t>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en-US" dirty="0" smtClean="0"/>
              <a:t>«</a:t>
            </a:r>
            <a:r>
              <a:rPr lang="ru-RU" dirty="0" err="1" smtClean="0"/>
              <a:t>Патетичну</a:t>
            </a:r>
            <a:r>
              <a:rPr lang="ru-RU" dirty="0" smtClean="0"/>
              <a:t> сонату</a:t>
            </a:r>
            <a:r>
              <a:rPr lang="en-US" dirty="0" smtClean="0"/>
              <a:t>» </a:t>
            </a:r>
            <a:r>
              <a:rPr lang="ru-RU" dirty="0" smtClean="0"/>
              <a:t>в </a:t>
            </a:r>
            <a:r>
              <a:rPr lang="ru-RU" dirty="0" err="1" smtClean="0"/>
              <a:t>Москві</a:t>
            </a:r>
            <a:r>
              <a:rPr lang="ru-RU" dirty="0" smtClean="0"/>
              <a:t>, де вона </a:t>
            </a:r>
            <a:r>
              <a:rPr lang="ru-RU" dirty="0" err="1" smtClean="0"/>
              <a:t>йшла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аншлагами </a:t>
            </a:r>
            <a:r>
              <a:rPr lang="ru-RU" dirty="0" err="1" smtClean="0"/>
              <a:t>від</a:t>
            </a:r>
            <a:r>
              <a:rPr lang="ru-RU" dirty="0" smtClean="0"/>
              <a:t> 19 </a:t>
            </a:r>
            <a:r>
              <a:rPr lang="ru-RU" dirty="0" err="1" smtClean="0"/>
              <a:t>грудня</a:t>
            </a:r>
            <a:r>
              <a:rPr lang="ru-RU" dirty="0" smtClean="0"/>
              <a:t> 1931 по 24 </a:t>
            </a:r>
            <a:r>
              <a:rPr lang="ru-RU" dirty="0" err="1" smtClean="0"/>
              <a:t>березня</a:t>
            </a:r>
            <a:r>
              <a:rPr lang="ru-RU" dirty="0" smtClean="0"/>
              <a:t> 1932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здобула</a:t>
            </a:r>
            <a:r>
              <a:rPr lang="ru-RU" dirty="0" smtClean="0"/>
              <a:t> </a:t>
            </a:r>
            <a:r>
              <a:rPr lang="ru-RU" dirty="0" err="1" smtClean="0"/>
              <a:t>Кулішеві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фахової</a:t>
            </a:r>
            <a:r>
              <a:rPr lang="ru-RU" dirty="0" smtClean="0"/>
              <a:t> критики славу </a:t>
            </a:r>
            <a:r>
              <a:rPr lang="ru-RU" dirty="0" err="1" smtClean="0"/>
              <a:t>найбільшого</a:t>
            </a:r>
            <a:r>
              <a:rPr lang="ru-RU" dirty="0" smtClean="0"/>
              <a:t> в СРСР драматурга. За десять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драматургічної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Куліш</a:t>
            </a:r>
            <a:r>
              <a:rPr lang="ru-RU" dirty="0" smtClean="0"/>
              <a:t> написав 14 </a:t>
            </a:r>
            <a:r>
              <a:rPr lang="ru-RU" dirty="0" err="1" smtClean="0"/>
              <a:t>п'єс</a:t>
            </a:r>
            <a:r>
              <a:rPr lang="ru-RU" dirty="0" smtClean="0"/>
              <a:t> — </a:t>
            </a:r>
            <a:r>
              <a:rPr lang="ru-RU" dirty="0" err="1" smtClean="0"/>
              <a:t>всі</a:t>
            </a:r>
            <a:r>
              <a:rPr lang="ru-RU" dirty="0" smtClean="0"/>
              <a:t> вони </a:t>
            </a:r>
            <a:r>
              <a:rPr lang="ru-RU" dirty="0" err="1" smtClean="0"/>
              <a:t>були</a:t>
            </a:r>
            <a:r>
              <a:rPr lang="ru-RU" dirty="0" smtClean="0"/>
              <a:t> по </a:t>
            </a:r>
            <a:r>
              <a:rPr lang="ru-RU" dirty="0" err="1" smtClean="0"/>
              <a:t>черзі</a:t>
            </a:r>
            <a:r>
              <a:rPr lang="ru-RU" dirty="0" smtClean="0"/>
              <a:t> </a:t>
            </a:r>
            <a:r>
              <a:rPr lang="ru-RU" dirty="0" err="1" smtClean="0"/>
              <a:t>заборонені</a:t>
            </a:r>
            <a:r>
              <a:rPr lang="ru-RU" dirty="0" smtClean="0"/>
              <a:t>; </a:t>
            </a:r>
            <a:r>
              <a:rPr lang="ru-RU" dirty="0" err="1" smtClean="0"/>
              <a:t>з</a:t>
            </a:r>
            <a:r>
              <a:rPr lang="ru-RU" dirty="0" smtClean="0"/>
              <a:t> 1956 — 57 року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en-US" dirty="0" smtClean="0"/>
              <a:t>«</a:t>
            </a:r>
            <a:r>
              <a:rPr lang="ru-RU" dirty="0" err="1" smtClean="0"/>
              <a:t>реабілітовано</a:t>
            </a:r>
            <a:r>
              <a:rPr lang="en-US" dirty="0" smtClean="0"/>
              <a:t>» </a:t>
            </a:r>
            <a:r>
              <a:rPr lang="ru-RU" dirty="0" smtClean="0"/>
              <a:t>в СРСР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початківські</a:t>
            </a:r>
            <a:r>
              <a:rPr lang="ru-RU" dirty="0" smtClean="0"/>
              <a:t> </a:t>
            </a:r>
            <a:r>
              <a:rPr lang="ru-RU" dirty="0" err="1" smtClean="0"/>
              <a:t>п'єси</a:t>
            </a:r>
            <a:r>
              <a:rPr lang="ru-RU" dirty="0" smtClean="0"/>
              <a:t> </a:t>
            </a:r>
            <a:r>
              <a:rPr lang="ru-RU" dirty="0" err="1" smtClean="0"/>
              <a:t>Куліша</a:t>
            </a:r>
            <a:r>
              <a:rPr lang="ru-RU" dirty="0" smtClean="0"/>
              <a:t> — </a:t>
            </a:r>
            <a:r>
              <a:rPr lang="en-US" dirty="0" smtClean="0"/>
              <a:t>«97» (1924)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«</a:t>
            </a:r>
            <a:r>
              <a:rPr lang="ru-RU" dirty="0" err="1" smtClean="0"/>
              <a:t>Комуна</a:t>
            </a:r>
            <a:r>
              <a:rPr lang="ru-RU" dirty="0" smtClean="0"/>
              <a:t> в степах</a:t>
            </a:r>
            <a:r>
              <a:rPr lang="en-US" dirty="0" smtClean="0"/>
              <a:t>» (1925).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п'єс</a:t>
            </a:r>
            <a:r>
              <a:rPr lang="ru-RU" dirty="0" smtClean="0"/>
              <a:t> </a:t>
            </a:r>
            <a:r>
              <a:rPr lang="ru-RU" dirty="0" err="1" smtClean="0"/>
              <a:t>Куліша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загубленими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Лера\Pictures\Новая папка\lookatphotos.ru_1315_view_7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00100" y="1857364"/>
            <a:ext cx="7143800" cy="440120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 цей період сталися показові зміни у відносинах між українським Заходом і Сходом. Якщо на межі століть галицькі видання відкривали свої шпальти для письменників з Наддніпрянщини, то в 20—30-ті роки східноукраїнська преса широко публікує галицьких та буковинських авторів. А в Харкові створюється письменницька спілка "Західна Україна" з однойменним журналом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ера\Pictures\Новая папка\82243035_2795685_skiwi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429000"/>
            <a:ext cx="8229600" cy="1219200"/>
          </a:xfrm>
        </p:spPr>
        <p:txBody>
          <a:bodyPr/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Мурашко . В  </a:t>
            </a:r>
            <a:r>
              <a:rPr lang="ru-RU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Утвенко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 Д</a:t>
            </a:r>
            <a:endParaRPr lang="uk-UA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569</Words>
  <PresentationFormat>Экран (4:3)</PresentationFormat>
  <Paragraphs>13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Мурашко . В  Утвенко . 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Лера</dc:creator>
  <cp:lastModifiedBy>Лера</cp:lastModifiedBy>
  <cp:revision>11</cp:revision>
  <dcterms:created xsi:type="dcterms:W3CDTF">2013-12-09T18:39:41Z</dcterms:created>
  <dcterms:modified xsi:type="dcterms:W3CDTF">2013-12-09T20:24:09Z</dcterms:modified>
</cp:coreProperties>
</file>