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94C"/>
    <a:srgbClr val="DEDADA"/>
    <a:srgbClr val="D0D3D6"/>
    <a:srgbClr val="D76D5B"/>
    <a:srgbClr val="D1603D"/>
    <a:srgbClr val="F6DFBC"/>
    <a:srgbClr val="DDA479"/>
    <a:srgbClr val="A17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94660"/>
  </p:normalViewPr>
  <p:slideViewPr>
    <p:cSldViewPr>
      <p:cViewPr>
        <p:scale>
          <a:sx n="66" d="100"/>
          <a:sy n="66" d="100"/>
        </p:scale>
        <p:origin x="-154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5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9673D-492E-4B0A-BC50-6A0E8891DA51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86894-7025-4A4D-8C0A-5DEE099347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32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F26F8-0888-4278-886A-20B2800C4691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224E0-8979-430C-A1CE-EC885324B4C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85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224E0-8979-430C-A1CE-EC885324B4C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zh-CN" smtClean="0"/>
              <a:t>Образец подзаголовка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ECD4-6E78-40FD-94FD-5A7E42039DE0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49FF-824B-4A2D-AC15-C1285081502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2" name="图片 11" descr="1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ECD4-6E78-40FD-94FD-5A7E42039DE0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49FF-824B-4A2D-AC15-C128508150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ECD4-6E78-40FD-94FD-5A7E42039DE0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49FF-824B-4A2D-AC15-C128508150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ECD4-6E78-40FD-94FD-5A7E42039DE0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49FF-824B-4A2D-AC15-C128508150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ED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bg2_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1508760"/>
          </a:xfrm>
          <a:prstGeom prst="rect">
            <a:avLst/>
          </a:prstGeom>
        </p:spPr>
      </p:pic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643306" y="1285860"/>
            <a:ext cx="5072098" cy="5572140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857356" y="1285860"/>
            <a:ext cx="1643074" cy="5572140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bg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544885" y="1571625"/>
            <a:ext cx="6384569" cy="3786201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429256" y="1928802"/>
            <a:ext cx="3000396" cy="2959846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ED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-32" y="-24"/>
            <a:ext cx="9144000" cy="6858000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ED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bg3_0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10175"/>
            <a:ext cx="2466975" cy="1647825"/>
          </a:xfrm>
          <a:prstGeom prst="rect">
            <a:avLst/>
          </a:prstGeom>
        </p:spPr>
      </p:pic>
      <p:pic>
        <p:nvPicPr>
          <p:cNvPr id="13" name="图片 12" descr="bg3_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508760"/>
          </a:xfrm>
          <a:prstGeom prst="rect">
            <a:avLst/>
          </a:prstGeom>
        </p:spPr>
      </p:pic>
      <p:sp>
        <p:nvSpPr>
          <p:cNvPr id="16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4786314" y="1357298"/>
            <a:ext cx="3671136" cy="2643205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8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786314" y="4111961"/>
            <a:ext cx="3671136" cy="2643205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9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1000100" y="1357298"/>
            <a:ext cx="3671136" cy="2643205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20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000100" y="4111961"/>
            <a:ext cx="3671136" cy="2643205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ED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bg2_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1508760"/>
          </a:xfrm>
          <a:prstGeom prst="rect">
            <a:avLst/>
          </a:prstGeom>
        </p:spPr>
      </p:pic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285720" y="1214438"/>
            <a:ext cx="4214874" cy="5643562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8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4643406" y="1214422"/>
            <a:ext cx="4214874" cy="5643562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ECD4-6E78-40FD-94FD-5A7E42039DE0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49FF-824B-4A2D-AC15-C128508150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ECD4-6E78-40FD-94FD-5A7E42039DE0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49FF-824B-4A2D-AC15-C128508150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ECD4-6E78-40FD-94FD-5A7E42039DE0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49FF-824B-4A2D-AC15-C128508150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6ECD4-6E78-40FD-94FD-5A7E42039DE0}" type="datetimeFigureOut">
              <a:rPr lang="zh-CN" altLang="en-US" smtClean="0"/>
              <a:pPr/>
              <a:t>2013/2/21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49FF-824B-4A2D-AC15-C128508150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2924944"/>
            <a:ext cx="722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3600" dirty="0" smtClean="0">
                <a:solidFill>
                  <a:schemeClr val="bg1"/>
                </a:solidFill>
                <a:latin typeface="Country Western Script" pitchFamily="2" charset="0"/>
              </a:rPr>
              <a:t>Українські композитори</a:t>
            </a:r>
            <a:endParaRPr lang="zh-CN" altLang="en-US" sz="3600" dirty="0">
              <a:solidFill>
                <a:schemeClr val="bg1"/>
              </a:solidFill>
              <a:latin typeface="Country Western Scrip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2448" y="3658206"/>
            <a:ext cx="6749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1600" dirty="0" smtClean="0">
                <a:solidFill>
                  <a:schemeClr val="bg1"/>
                </a:solidFill>
                <a:latin typeface="Segoe Script" pitchFamily="34" charset="0"/>
              </a:rPr>
              <a:t>Підготувала учениця 10-Ф класу Семененко Анна</a:t>
            </a:r>
            <a:endParaRPr lang="zh-CN" altLang="en-US" sz="1600" dirty="0">
              <a:solidFill>
                <a:schemeClr val="bg1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96752"/>
            <a:ext cx="2771775" cy="333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115771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Народився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Надсянні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греко-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католицького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священика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Коли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Михайлові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виповнилося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помер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батько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ним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молодшим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братом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Володиславом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заопікувався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далекий родич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перемишльський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Іван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Снігурський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один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найяскравіших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діячів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греко-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католицької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церкви.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1828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перемиській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катедрі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Іван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Снігурський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заснував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хор, 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згодом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школу,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співав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навчався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Михайло. Уже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Великдень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наступного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1829 року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хор з великим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успіхом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дебютував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урочистому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богослуженні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Вербицький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разом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Іваном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Лаврівським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виступили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солісти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669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00" y1="2375" x2="99000" y2="98625"/>
                        <a14:foregroundMark x1="1000" y1="98000" x2="99000" y2="1875"/>
                        <a14:foregroundMark x1="96500" y1="7000" x2="38750" y2="7375"/>
                        <a14:foregroundMark x1="5750" y1="70000" x2="6625" y2="96500"/>
                        <a14:foregroundMark x1="76375" y1="92250" x2="50250" y2="91375"/>
                        <a14:foregroundMark x1="96625" y1="58375" x2="96625" y2="61750"/>
                        <a14:foregroundMark x1="98750" y1="40375" x2="98000" y2="51000"/>
                        <a14:foregroundMark x1="9875" y1="94875" x2="63375" y2="96125"/>
                        <a14:backgroundMark x1="375" y1="1250" x2="1250" y2="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46" y="-99392"/>
            <a:ext cx="928574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8680"/>
            <a:ext cx="2729273" cy="35216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576064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Згодом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Михайло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Вербицький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вступає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Львівської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духовної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семінарії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Заняття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музикою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перериваються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керує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хором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семінарії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опановує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гітарі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супроводжувала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протягом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усього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половині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сорокових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Михайло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Вербицький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звертається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релігійної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і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період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Літургію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мішаний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хор (1847), яка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сьогодні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звучить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багатьох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церквах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Окрім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Літургії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створює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знамените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«Ангел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вопіяше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церковні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композиції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наприкінці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сорокових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налагоджується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активне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театральне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Вербицький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одразу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заходився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писати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номери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театральних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вистав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П'єси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ставились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театральних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сценах Львова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Галичини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здебільшого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перекладами як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драматургії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літератури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так і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польської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французької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австрійсько-німецької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драматургії.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Вербицький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написав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вистав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Вербицький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створив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таких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вистав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Верховинці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», «Козак і охотник»,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Проциха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»,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Жовнір-чарівник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256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76" y="-6942"/>
            <a:ext cx="9299530" cy="703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rh__rejs'kij hor Pokrovs'kogo soboru R_vne - Tropar Pashi (Mihajlo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3657" y="5013176"/>
            <a:ext cx="609600" cy="60960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859" y="1556792"/>
            <a:ext cx="5547195" cy="3185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86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972"/>
            <a:ext cx="9144000" cy="693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492896"/>
            <a:ext cx="62889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exandra Script" pitchFamily="66" charset="0"/>
              </a:rPr>
              <a:t>Семен </a:t>
            </a:r>
            <a:r>
              <a:rPr lang="ru-RU" sz="6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exandra Script" pitchFamily="66" charset="0"/>
              </a:rPr>
              <a:t>Гулак-Артемовський</a:t>
            </a:r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exandra Script" pitchFamily="66" charset="0"/>
              </a:rPr>
              <a:t> 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exandra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1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39"/>
          <a:stretch/>
        </p:blipFill>
        <p:spPr bwMode="auto">
          <a:xfrm>
            <a:off x="0" y="0"/>
            <a:ext cx="9176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764704"/>
            <a:ext cx="63904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Семен Степанович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Гулак-Артемовський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народився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містечку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Городище на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Київщині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тепер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Черкаська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область) в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сім'ї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священника. </a:t>
            </a:r>
            <a:endParaRPr lang="ru-RU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Закінчив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Київське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повітове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духовне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училище (1824-1830),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Київську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духовну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семінарію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(1835-1838). </a:t>
            </a:r>
            <a:endParaRPr lang="ru-RU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Співав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у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хорі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київського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вікарія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Софійському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соборі</a:t>
            </a:r>
            <a:endParaRPr lang="ru-RU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та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Михайлівському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Золотоверхому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монастирі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/>
            <a:endParaRPr lang="ru-RU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У 1838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році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Кулака-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Артемовського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забрав до Петербурга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видатний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російський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композитор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М.І.Глінка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який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керував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його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навчанням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 З 1839 року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продовжував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освіту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Італії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співав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флорентійській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опері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(1841—1842).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Після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цого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співав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оперних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сценах Петербурга (1842-1864) і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Москви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(1864-1865)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3375"/>
            <a:ext cx="2381250" cy="3095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1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27"/>
          <a:stretch/>
        </p:blipFill>
        <p:spPr bwMode="auto">
          <a:xfrm>
            <a:off x="-32101" y="0"/>
            <a:ext cx="9176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518457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Автор дивертисменту "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Українське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весілля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",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музики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до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водевіля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"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Ніч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напередодні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Іванового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дня".</a:t>
            </a:r>
          </a:p>
          <a:p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gatha-Modern" pitchFamily="34" charset="0"/>
            </a:endParaRPr>
          </a:p>
          <a:p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Своєю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оперою "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Запорожець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за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Дунаєм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" (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вперше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поставлена 1863 р.) заклав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основи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українського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класичного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оперного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мистецтва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.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Окреме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місце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у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творчій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спадщині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Гулака-Артемовського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посідають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українські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пісні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,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зокрема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"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Стоїть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явір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над водою" (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присвячена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Т.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Шевченку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, з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яким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автор дружив з 1838), "Спать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мені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не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хочеться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"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тощо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.</a:t>
            </a:r>
          </a:p>
          <a:p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gatha-Modern" pitchFamily="34" charset="0"/>
            </a:endParaRPr>
          </a:p>
          <a:p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В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Україні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Гулак-Артемовський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побував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у 1843 з метою добору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співаків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та в 1850, коли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гастролював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з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італійською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оперною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трупою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.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Захоплювався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народною медициною, статистикою,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уклав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"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Статистично-географічні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таблиці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міст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Російської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імперії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atha-Modern" pitchFamily="34" charset="0"/>
              </a:rPr>
              <a:t>" (1854).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t="3493" r="6004" b="8676"/>
          <a:stretch/>
        </p:blipFill>
        <p:spPr bwMode="auto">
          <a:xfrm>
            <a:off x="5148064" y="332656"/>
            <a:ext cx="3709827" cy="5280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0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3444" r="3441" b="14883"/>
          <a:stretch/>
        </p:blipFill>
        <p:spPr bwMode="auto">
          <a:xfrm>
            <a:off x="0" y="-3950"/>
            <a:ext cx="9144000" cy="69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.Gulak-Artemovs'kij - P_snya Odarki 'Oj, kazala men_ mati'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244955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70" y="1110965"/>
            <a:ext cx="6893906" cy="3902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70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51" y="-156128"/>
            <a:ext cx="9490219" cy="718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2149" y="2713798"/>
            <a:ext cx="55446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exandra Script" pitchFamily="66" charset="0"/>
              </a:rPr>
              <a:t>Михайло </a:t>
            </a:r>
            <a:r>
              <a:rPr lang="ru-RU" sz="6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exandra Script" pitchFamily="66" charset="0"/>
              </a:rPr>
              <a:t>Калачевський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exandra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73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0" y="0"/>
            <a:ext cx="9157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052736"/>
            <a:ext cx="63904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Михайло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Колачевський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народився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1851 р. в с.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Попівка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Полтавщині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Кіровоградської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обл.).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Дитячі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роки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минули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оточенні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звучала народна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музика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Професійну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освіту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здобув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Лейпцизькій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консерваторії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закінчив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1876 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Повернувшись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Батьківщину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Колачевський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оселився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Кременчуці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намагався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використати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потребу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суспільства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уміння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 1890 р.,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впродовж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десятиліття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керує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управою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Кременчуцького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земства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селі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Рокитному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знаходився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маєток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парк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дерев,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привозив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цьому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селі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прожив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все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написав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більшість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творів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Помер Михайло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Колачевський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1907 р.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Похований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власній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садибі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69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rkestr narodnih _nstrument_v UTR - M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2651" y="5389984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41" y="620688"/>
            <a:ext cx="6603419" cy="4282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06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 bwMode="auto">
          <a:xfrm>
            <a:off x="0" y="-1"/>
            <a:ext cx="917636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564904"/>
            <a:ext cx="71160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exandra Script" pitchFamily="66" charset="0"/>
              </a:rPr>
              <a:t>Вербицький</a:t>
            </a:r>
            <a:r>
              <a:rPr lang="ru-RU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exandra Script" pitchFamily="66" charset="0"/>
              </a:rPr>
              <a:t> Михайло</a:t>
            </a:r>
          </a:p>
        </p:txBody>
      </p:sp>
    </p:spTree>
    <p:extLst>
      <p:ext uri="{BB962C8B-B14F-4D97-AF65-F5344CB8AC3E}">
        <p14:creationId xmlns:p14="http://schemas.microsoft.com/office/powerpoint/2010/main" val="3566060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sic-Family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Music-Family</Template>
  <TotalTime>83</TotalTime>
  <Words>600</Words>
  <Application>Microsoft Office PowerPoint</Application>
  <PresentationFormat>Экран (4:3)</PresentationFormat>
  <Paragraphs>29</Paragraphs>
  <Slides>12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Music-Family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8</cp:revision>
  <dcterms:created xsi:type="dcterms:W3CDTF">2013-02-21T18:51:47Z</dcterms:created>
  <dcterms:modified xsi:type="dcterms:W3CDTF">2013-02-21T20:14:52Z</dcterms:modified>
</cp:coreProperties>
</file>