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60" r:id="rId5"/>
    <p:sldId id="268" r:id="rId6"/>
    <p:sldId id="262" r:id="rId7"/>
    <p:sldId id="265" r:id="rId8"/>
    <p:sldId id="266" r:id="rId9"/>
    <p:sldId id="271" r:id="rId10"/>
    <p:sldId id="267" r:id="rId11"/>
    <p:sldId id="272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лниш\1184177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78080" cy="57823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44016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Незламна душа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2800" dirty="0" smtClean="0"/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останнього кошового отамана Запорозької Січі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b="1" dirty="0" smtClean="0">
                <a:solidFill>
                  <a:schemeClr val="bg1"/>
                </a:solidFill>
              </a:rPr>
              <a:t>Петра Івановича Калнишевського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User\Desktop\Новая папка\imgn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77850"/>
            <a:ext cx="3744416" cy="1577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616624" cy="1858218"/>
          </a:xfrm>
        </p:spPr>
        <p:txBody>
          <a:bodyPr>
            <a:normAutofit fontScale="90000"/>
          </a:bodyPr>
          <a:lstStyle/>
          <a:p>
            <a:r>
              <a:rPr lang="uk-UA" sz="1600" dirty="0" smtClean="0"/>
              <a:t>     </a:t>
            </a:r>
            <a:r>
              <a:rPr lang="uk-UA" sz="2000" b="1" dirty="0" smtClean="0"/>
              <a:t>На батьківщині Петра Калнишевського                         в с. </a:t>
            </a:r>
            <a:r>
              <a:rPr lang="uk-UA" sz="2000" b="1" dirty="0" err="1" smtClean="0"/>
              <a:t>Пустовійтівці</a:t>
            </a:r>
            <a:r>
              <a:rPr lang="uk-UA" sz="2000" b="1" dirty="0" smtClean="0"/>
              <a:t> встановлено </a:t>
            </a:r>
            <a:r>
              <a:rPr lang="uk-UA" sz="2000" b="1" dirty="0" err="1" smtClean="0"/>
              <a:t>пам</a:t>
            </a:r>
            <a:r>
              <a:rPr lang="en-US" sz="2000" b="1" dirty="0" smtClean="0"/>
              <a:t>’</a:t>
            </a:r>
            <a:r>
              <a:rPr lang="uk-UA" sz="2000" b="1" dirty="0" err="1" smtClean="0"/>
              <a:t>ятник</a:t>
            </a:r>
            <a:r>
              <a:rPr lang="uk-UA" sz="2000" b="1" dirty="0" smtClean="0"/>
              <a:t> легендарному кошовому отаману.</a:t>
            </a:r>
            <a:br>
              <a:rPr lang="uk-UA" sz="2000" b="1" dirty="0" smtClean="0"/>
            </a:br>
            <a:r>
              <a:rPr lang="uk-UA" sz="2000" b="1" dirty="0" smtClean="0"/>
              <a:t>   Православна церква возвела Петра Калнишевського до лику святих великомучеників.</a:t>
            </a:r>
            <a:endParaRPr lang="ru-RU" sz="2000" b="1" dirty="0"/>
          </a:p>
        </p:txBody>
      </p:sp>
      <p:pic>
        <p:nvPicPr>
          <p:cNvPr id="11270" name="Picture 6" descr="C:\Users\User\Desktop\Новая папка\,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082014" cy="3765220"/>
          </a:xfrm>
          <a:prstGeom prst="rect">
            <a:avLst/>
          </a:prstGeom>
          <a:noFill/>
        </p:spPr>
      </p:pic>
      <p:pic>
        <p:nvPicPr>
          <p:cNvPr id="1028" name="Picture 4" descr="C:\Users\User\Desktop\калниш\Калнишевсь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086" y="1978301"/>
            <a:ext cx="3120346" cy="4680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Desktop\калниш\57e385fe035fc2805598b5d88eef5cf7_600x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68" y="548680"/>
            <a:ext cx="8862179" cy="5730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Такі не вмирають,</a:t>
            </a:r>
            <a:br>
              <a:rPr lang="uk-UA" sz="3600" dirty="0" smtClean="0"/>
            </a:br>
            <a:r>
              <a:rPr lang="uk-UA" sz="3600" dirty="0" smtClean="0"/>
              <a:t> а тихо </a:t>
            </a:r>
            <a:br>
              <a:rPr lang="uk-UA" sz="3600" dirty="0" smtClean="0"/>
            </a:br>
            <a:r>
              <a:rPr lang="uk-UA" sz="3600" dirty="0" smtClean="0"/>
              <a:t>      відходять</a:t>
            </a:r>
            <a:br>
              <a:rPr lang="uk-UA" sz="3600" dirty="0" smtClean="0"/>
            </a:br>
            <a:r>
              <a:rPr lang="uk-UA" sz="3600" dirty="0" smtClean="0"/>
              <a:t>               у вічність.</a:t>
            </a:r>
            <a:endParaRPr lang="ru-RU" sz="3600" dirty="0"/>
          </a:p>
        </p:txBody>
      </p:sp>
      <p:pic>
        <p:nvPicPr>
          <p:cNvPr id="8195" name="Picture 3" descr="C:\Users\User\Desktop\калниш\10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580" y="116632"/>
            <a:ext cx="4034236" cy="2692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Калнишевський (</a:t>
            </a:r>
            <a:r>
              <a:rPr lang="uk-UA" sz="3200" b="1" dirty="0" err="1" smtClean="0">
                <a:solidFill>
                  <a:srgbClr val="0070C0"/>
                </a:solidFill>
              </a:rPr>
              <a:t>Калниш</a:t>
            </a:r>
            <a:r>
              <a:rPr lang="uk-UA" sz="3200" b="1" dirty="0" smtClean="0">
                <a:solidFill>
                  <a:srgbClr val="0070C0"/>
                </a:solidFill>
              </a:rPr>
              <a:t>) Петро Іванович (1690 (91) – 1803)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b="1" dirty="0" smtClean="0"/>
              <a:t>Полководець, дипломат, останній кошовий отаман Запорозької Січі (1762, 1765 -1775) Належить до найталановитіших і найтрагічніших постатей української історії. Тримати булаву йому випало в складний для запорозьких козаків і всієї України час.</a:t>
            </a:r>
            <a:endParaRPr lang="ru-RU" b="1" dirty="0"/>
          </a:p>
        </p:txBody>
      </p:sp>
      <p:pic>
        <p:nvPicPr>
          <p:cNvPr id="3074" name="Picture 2" descr="C:\Users\User\Desktop\калниш\загруженнfda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901787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Новая папка\загруженн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553463" cy="6079109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332656"/>
            <a:ext cx="3826768" cy="597666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Петро Калнишевський пройшов довгий шлях від козацького джури до кошового отамана, </a:t>
            </a:r>
            <a:r>
              <a:rPr lang="uk-UA" sz="2000" dirty="0" err="1" smtClean="0"/>
              <a:t>“батька</a:t>
            </a:r>
            <a:r>
              <a:rPr lang="uk-UA" sz="2000" dirty="0" smtClean="0"/>
              <a:t> </a:t>
            </a:r>
            <a:r>
              <a:rPr lang="uk-UA" sz="2000" dirty="0" err="1" smtClean="0"/>
              <a:t>козаків”</a:t>
            </a:r>
            <a:r>
              <a:rPr lang="uk-UA" sz="2000" dirty="0" smtClean="0"/>
              <a:t>. За всю історію Запорозької Січі він був найдовше (10 років поспіль) на цій найголовнішій посаді. Його заслуги, авторитет мусила визнати і сама цариця Катерина ІІ, котра оголосила подяку війську Запорозькому за доблесть у російсько-турецькій війні, а самого кошового нагородила золотою медаллю з діамантами.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06688" cy="1427758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“Як</a:t>
            </a:r>
            <a:r>
              <a:rPr lang="uk-UA" dirty="0" smtClean="0"/>
              <a:t> був кошовим Лантух, то не було хліба й для мух, а як став кошовим </a:t>
            </a:r>
            <a:r>
              <a:rPr lang="uk-UA" dirty="0" err="1" smtClean="0"/>
              <a:t>Калниш</a:t>
            </a:r>
            <a:r>
              <a:rPr lang="uk-UA" dirty="0" smtClean="0"/>
              <a:t>, то лежав на столі цілий </a:t>
            </a:r>
            <a:r>
              <a:rPr lang="uk-UA" dirty="0" err="1" smtClean="0"/>
              <a:t>книш”</a:t>
            </a:r>
            <a:r>
              <a:rPr lang="uk-UA" dirty="0" smtClean="0"/>
              <a:t> </a:t>
            </a:r>
            <a:r>
              <a:rPr lang="en-US" dirty="0" smtClean="0"/>
              <a:t>            </a:t>
            </a:r>
            <a:r>
              <a:rPr lang="uk-UA" dirty="0" smtClean="0"/>
              <a:t>(народна приказка)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988840"/>
            <a:ext cx="2925961" cy="4137323"/>
          </a:xfrm>
        </p:spPr>
        <p:txBody>
          <a:bodyPr>
            <a:normAutofit fontScale="92500"/>
          </a:bodyPr>
          <a:lstStyle/>
          <a:p>
            <a:r>
              <a:rPr lang="uk-UA" sz="1600" dirty="0" smtClean="0"/>
              <a:t>   Крутий на розправу з бунтівною сіромою, П. Калнишевський не зміг вийти за межі суперечностей, що роз</a:t>
            </a:r>
            <a:r>
              <a:rPr lang="en-US" sz="1600" dirty="0" smtClean="0"/>
              <a:t>’</a:t>
            </a:r>
            <a:r>
              <a:rPr lang="uk-UA" sz="1600" dirty="0" err="1" smtClean="0"/>
              <a:t>єднували</a:t>
            </a:r>
            <a:r>
              <a:rPr lang="uk-UA" sz="1600" dirty="0" smtClean="0"/>
              <a:t> козацтво на два ворожих табори.</a:t>
            </a:r>
          </a:p>
          <a:p>
            <a:r>
              <a:rPr lang="uk-UA" sz="1600" dirty="0" smtClean="0"/>
              <a:t>   Однак головна заслуга останнього кошового – всіляке сприяння  українській колонізації причорноморських степів – перевершує всі прорахунки. </a:t>
            </a:r>
          </a:p>
          <a:p>
            <a:r>
              <a:rPr lang="uk-UA" sz="1600" dirty="0" smtClean="0"/>
              <a:t>   За його </a:t>
            </a:r>
            <a:r>
              <a:rPr lang="uk-UA" sz="1600" dirty="0" err="1" smtClean="0"/>
              <a:t>кошівства</a:t>
            </a:r>
            <a:r>
              <a:rPr lang="uk-UA" sz="1600" dirty="0" smtClean="0"/>
              <a:t> запорозькі козаки швидко перетворювалися на потужних господарників, освоювали величезні простори Південної України.</a:t>
            </a:r>
            <a:endParaRPr lang="ru-RU" sz="1600" dirty="0"/>
          </a:p>
        </p:txBody>
      </p:sp>
      <p:pic>
        <p:nvPicPr>
          <p:cNvPr id="4098" name="Picture 2" descr="C:\Users\User\Desktop\Новая папка\iytw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9126"/>
            <a:ext cx="3928046" cy="6302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калниш\48197_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648400" cy="49135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П. Калнишевський був щедрим меценатом, жертвуючи на церкви і собори не тільки Запорожжя, а й Гетьманщини та Слобожанщини.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3315" name="Picture 3" descr="C:\Users\User\Desktop\Новая папка\k;;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841" y="3429000"/>
            <a:ext cx="2091090" cy="3113906"/>
          </a:xfrm>
          <a:prstGeom prst="rect">
            <a:avLst/>
          </a:prstGeom>
          <a:noFill/>
        </p:spPr>
      </p:pic>
      <p:pic>
        <p:nvPicPr>
          <p:cNvPr id="13316" name="Picture 4" descr="C:\Users\User\Desktop\Новая папка\kq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248229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300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Ікона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“Покрова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Пресвятої Богородиці з портретом</a:t>
            </a:r>
            <a:b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Петра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Калнишевського”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User\Desktop\Новая папка\ur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182" y="1106886"/>
            <a:ext cx="3937833" cy="5418458"/>
          </a:xfrm>
          <a:prstGeom prst="rect">
            <a:avLst/>
          </a:prstGeom>
          <a:noFill/>
        </p:spPr>
      </p:pic>
      <p:pic>
        <p:nvPicPr>
          <p:cNvPr id="7171" name="Picture 3" descr="C:\Users\User\Desktop\Новая папка\imgresd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92896"/>
            <a:ext cx="3455338" cy="30616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29026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Остання рада на Січі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У 1775 році Запорозька Січ була підступно ліквідована царським урядом. П. Калнишевський стояв перед вибором: захищатися до останньої краплі крові, або уникнути безглуздого кровопролиття. 85-річний Калнишевський і старшина приймають рішення здати Січ. За свою поступливість кошовий був </a:t>
            </a:r>
            <a:r>
              <a:rPr lang="uk-UA" sz="2000" b="1" dirty="0" err="1" smtClean="0"/>
              <a:t>“віддячений”</a:t>
            </a:r>
            <a:r>
              <a:rPr lang="uk-UA" sz="2000" b="1" dirty="0" smtClean="0"/>
              <a:t> Катериною ІІ засланням на далекі Соловки. </a:t>
            </a:r>
            <a:endParaRPr lang="ru-RU" sz="2000" b="1" dirty="0"/>
          </a:p>
        </p:txBody>
      </p:sp>
      <p:pic>
        <p:nvPicPr>
          <p:cNvPr id="5122" name="Picture 2" descr="C:\Users\User\Desktop\калниш\ost_rada_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7029"/>
            <a:ext cx="5400600" cy="3432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852936"/>
            <a:ext cx="2592289" cy="3816424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Соловецький в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sz="1800" b="1" dirty="0" err="1" smtClean="0">
                <a:solidFill>
                  <a:schemeClr val="accent2">
                    <a:lumMod val="75000"/>
                  </a:schemeClr>
                </a:solidFill>
              </a:rPr>
              <a:t>язень</a:t>
            </a:r>
            <a:endParaRPr lang="uk-UA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1600" b="1" dirty="0" smtClean="0"/>
              <a:t>Ото вже дійсно козацький гарт, козацька сила і козацька воля!</a:t>
            </a:r>
          </a:p>
          <a:p>
            <a:r>
              <a:rPr lang="uk-UA" sz="1600" b="1" dirty="0" smtClean="0"/>
              <a:t>Можна тільки дивуватись, яким був організм цього українського  козарлюги, якщо за таких нелюдських умов – без світла, без спілкування, без руху, в холоді та вологості він прожив 25 років.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0244" name="Picture 4" descr="C:\Users\User\Desktop\Новая папк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126058" cy="2318010"/>
          </a:xfrm>
          <a:prstGeom prst="rect">
            <a:avLst/>
          </a:prstGeom>
          <a:noFill/>
        </p:spPr>
      </p:pic>
      <p:pic>
        <p:nvPicPr>
          <p:cNvPr id="6149" name="Picture 5" descr="C:\Users\User\Desktop\калниш\85053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59" y="260648"/>
            <a:ext cx="2996029" cy="4176464"/>
          </a:xfrm>
          <a:prstGeom prst="rect">
            <a:avLst/>
          </a:prstGeom>
          <a:noFill/>
        </p:spPr>
      </p:pic>
      <p:pic>
        <p:nvPicPr>
          <p:cNvPr id="10243" name="Picture 3" descr="C:\Users\User\Desktop\Новая папка\fh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36912"/>
            <a:ext cx="2664296" cy="3953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 Восени 1803 р. 113-річний старець помер і був похований в Соловецькому монастирі, де до наших днів збереглась могильна плита з епітафією.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User\Desktop\калниш\view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5648753" cy="3671689"/>
          </a:xfrm>
          <a:prstGeom prst="rect">
            <a:avLst/>
          </a:prstGeom>
          <a:noFill/>
        </p:spPr>
      </p:pic>
      <p:pic>
        <p:nvPicPr>
          <p:cNvPr id="6" name="Picture 2" descr="C:\Users\User\Desktop\4032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6"/>
            <a:ext cx="3312368" cy="2671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343</Words>
  <Application>Microsoft Office PowerPoint</Application>
  <PresentationFormat>Экран (4:3)</PresentationFormat>
  <Paragraphs>22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Незламна душа  останнього кошового отамана Запорозької Січі  Петра Івановича Калнишевського</vt:lpstr>
      <vt:lpstr>Калнишевський (Калниш) Петро Іванович (1690 (91) – 1803)</vt:lpstr>
      <vt:lpstr>Слайд 3</vt:lpstr>
      <vt:lpstr>“Як був кошовим Лантух, то не було хліба й для мух, а як став кошовим Калниш, то лежав на столі цілий книш”             (народна приказка)</vt:lpstr>
      <vt:lpstr>П. Калнишевський був щедрим меценатом, жертвуючи на церкви і собори не тільки Запорожжя, а й Гетьманщини та Слобожанщини.</vt:lpstr>
      <vt:lpstr>Ікона “Покрова Пресвятої Богородиці з портретом  Петра Калнишевського”</vt:lpstr>
      <vt:lpstr>Остання рада на Січі У 1775 році Запорозька Січ була підступно ліквідована царським урядом. П. Калнишевський стояв перед вибором: захищатися до останньої краплі крові, або уникнути безглуздого кровопролиття. 85-річний Калнишевський і старшина приймають рішення здати Січ. За свою поступливість кошовий був “віддячений” Катериною ІІ засланням на далекі Соловки. </vt:lpstr>
      <vt:lpstr>Слайд 8</vt:lpstr>
      <vt:lpstr> Восени 1803 р. 113-річний старець помер і був похований в Соловецькому монастирі, де до наших днів збереглась могильна плита з епітафією.</vt:lpstr>
      <vt:lpstr>     На батьківщині Петра Калнишевського                         в с. Пустовійтівці встановлено пам’ятник легендарному кошовому отаману.    Православна церква возвела Петра Калнишевського до лику святих великомучеників.</vt:lpstr>
      <vt:lpstr>   Такі не вмирають,  а тихо        відходять                у вічність.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92</cp:revision>
  <dcterms:created xsi:type="dcterms:W3CDTF">2013-10-13T15:05:40Z</dcterms:created>
  <dcterms:modified xsi:type="dcterms:W3CDTF">2014-01-05T01:31:16Z</dcterms:modified>
</cp:coreProperties>
</file>