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29124" y="428604"/>
            <a:ext cx="41517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Italian cuisine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Lasagna</a:t>
            </a:r>
            <a:endParaRPr lang="ru-RU" dirty="0"/>
          </a:p>
        </p:txBody>
      </p:sp>
      <p:pic>
        <p:nvPicPr>
          <p:cNvPr id="4" name="Содержимое 3" descr="0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571612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Calzone</a:t>
            </a:r>
            <a:endParaRPr lang="ru-RU" dirty="0"/>
          </a:p>
        </p:txBody>
      </p:sp>
      <p:pic>
        <p:nvPicPr>
          <p:cNvPr id="4" name="Содержимое 3" descr="pitstsa-kaltson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6116" y="1600200"/>
            <a:ext cx="6171768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Pasta</a:t>
            </a:r>
            <a:endParaRPr lang="ru-RU" dirty="0"/>
          </a:p>
        </p:txBody>
      </p:sp>
      <p:pic>
        <p:nvPicPr>
          <p:cNvPr id="4" name="Содержимое 3" descr="pasta-iz-kreveto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5210431">
            <a:off x="2143108" y="1428736"/>
            <a:ext cx="4691874" cy="469187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Risotto</a:t>
            </a:r>
            <a:endParaRPr lang="ru-RU" dirty="0"/>
          </a:p>
        </p:txBody>
      </p:sp>
      <p:pic>
        <p:nvPicPr>
          <p:cNvPr id="4" name="Содержимое 3" descr="0005310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1857364"/>
            <a:ext cx="5000660" cy="375049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Italian cuisine has many delicious</a:t>
            </a:r>
            <a:br>
              <a:rPr lang="en-US" dirty="0" smtClean="0"/>
            </a:br>
            <a:r>
              <a:rPr lang="en-US" dirty="0" smtClean="0"/>
              <a:t>desserts.</a:t>
            </a:r>
            <a:endParaRPr lang="ru-RU" dirty="0"/>
          </a:p>
        </p:txBody>
      </p:sp>
      <p:pic>
        <p:nvPicPr>
          <p:cNvPr id="4" name="Рисунок 3" descr="Panettone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571612"/>
            <a:ext cx="3317876" cy="24751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596" y="3643314"/>
            <a:ext cx="1152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Panettone</a:t>
            </a:r>
            <a:endParaRPr lang="ru-RU" dirty="0"/>
          </a:p>
        </p:txBody>
      </p:sp>
      <p:pic>
        <p:nvPicPr>
          <p:cNvPr id="6" name="Рисунок 5" descr="tiramis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1571612"/>
            <a:ext cx="3395977" cy="22526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72330" y="1571612"/>
            <a:ext cx="984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Tiramisu</a:t>
            </a:r>
            <a:endParaRPr lang="ru-RU" dirty="0"/>
          </a:p>
        </p:txBody>
      </p:sp>
      <p:pic>
        <p:nvPicPr>
          <p:cNvPr id="8" name="Рисунок 7" descr="cassata-original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298" y="4311950"/>
            <a:ext cx="3857652" cy="25460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43702" y="542926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kasata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Filonovych</a:t>
            </a:r>
            <a:r>
              <a:rPr lang="en-US" dirty="0" smtClean="0"/>
              <a:t> </a:t>
            </a:r>
            <a:r>
              <a:rPr lang="en-US" dirty="0" err="1" smtClean="0"/>
              <a:t>Vika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form </a:t>
            </a:r>
            <a:r>
              <a:rPr lang="en-US" dirty="0" smtClean="0"/>
              <a:t>11 </a:t>
            </a:r>
            <a:r>
              <a:rPr lang="en-US" dirty="0" smtClean="0"/>
              <a:t>– B class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Italy is country in a south Europe.</a:t>
            </a:r>
            <a:br>
              <a:rPr lang="en-US" dirty="0" smtClean="0"/>
            </a:br>
            <a:r>
              <a:rPr lang="en-US" dirty="0" smtClean="0"/>
              <a:t>This country has a glorious history and</a:t>
            </a:r>
            <a:br>
              <a:rPr lang="en-US" dirty="0" smtClean="0"/>
            </a:br>
            <a:r>
              <a:rPr lang="en-US" dirty="0" smtClean="0"/>
              <a:t>a rich cultures.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857232"/>
            <a:ext cx="547212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Italian dishes are very popular in the world. Italian food is one of the best in Europe.   </a:t>
            </a:r>
            <a:endParaRPr lang="ru-RU" dirty="0"/>
          </a:p>
        </p:txBody>
      </p:sp>
      <p:pic>
        <p:nvPicPr>
          <p:cNvPr id="4" name="Содержимое 3" descr="mini_italian-cuisin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389" y="2792395"/>
            <a:ext cx="2714612" cy="4065605"/>
          </a:xfrm>
        </p:spPr>
      </p:pic>
      <p:pic>
        <p:nvPicPr>
          <p:cNvPr id="5" name="Рисунок 4" descr="3635938_lar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06425"/>
            <a:ext cx="4071934" cy="4051575"/>
          </a:xfrm>
          <a:prstGeom prst="rect">
            <a:avLst/>
          </a:prstGeom>
        </p:spPr>
      </p:pic>
      <p:pic>
        <p:nvPicPr>
          <p:cNvPr id="6" name="Рисунок 5" descr="ital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142852"/>
            <a:ext cx="2414598" cy="1810949"/>
          </a:xfrm>
          <a:prstGeom prst="rect">
            <a:avLst/>
          </a:prstGeom>
        </p:spPr>
      </p:pic>
      <p:pic>
        <p:nvPicPr>
          <p:cNvPr id="7" name="Рисунок 6" descr="20080711083306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7620" y="2786058"/>
            <a:ext cx="2819408" cy="4071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dobe Garamond Pro Bold" pitchFamily="18" charset="0"/>
              </a:rPr>
              <a:t>This food is diverse and link many</a:t>
            </a:r>
            <a:br>
              <a:rPr lang="en-US" dirty="0" smtClean="0">
                <a:latin typeface="Adobe Garamond Pro Bold" pitchFamily="18" charset="0"/>
              </a:rPr>
            </a:br>
            <a:r>
              <a:rPr lang="en-US" dirty="0" smtClean="0">
                <a:latin typeface="Adobe Garamond Pro Bold" pitchFamily="18" charset="0"/>
              </a:rPr>
              <a:t>nutty tastes.</a:t>
            </a:r>
            <a:endParaRPr lang="ru-RU" dirty="0"/>
          </a:p>
        </p:txBody>
      </p:sp>
      <p:pic>
        <p:nvPicPr>
          <p:cNvPr id="4" name="Рисунок 3" descr="x_30646c6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37441"/>
            <a:ext cx="3452820" cy="2520559"/>
          </a:xfrm>
          <a:prstGeom prst="rect">
            <a:avLst/>
          </a:prstGeom>
        </p:spPr>
      </p:pic>
      <p:pic>
        <p:nvPicPr>
          <p:cNvPr id="6" name="Рисунок 5" descr="x_18b5ae6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643050"/>
            <a:ext cx="3595696" cy="2394734"/>
          </a:xfrm>
          <a:prstGeom prst="rect">
            <a:avLst/>
          </a:prstGeom>
        </p:spPr>
      </p:pic>
      <p:pic>
        <p:nvPicPr>
          <p:cNvPr id="7" name="Рисунок 6" descr="awhP6y9pA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357430"/>
            <a:ext cx="3934425" cy="3901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oper Std Black" pitchFamily="18" charset="0"/>
              </a:rPr>
              <a:t>Vegetables rules in Italian kitchen,</a:t>
            </a:r>
            <a:br>
              <a:rPr lang="en-US" dirty="0" smtClean="0">
                <a:latin typeface="Cooper Std Black" pitchFamily="18" charset="0"/>
              </a:rPr>
            </a:br>
            <a:r>
              <a:rPr lang="en-US" dirty="0" smtClean="0">
                <a:latin typeface="Cooper Std Black" pitchFamily="18" charset="0"/>
              </a:rPr>
              <a:t>but their king is tomato.</a:t>
            </a:r>
            <a:endParaRPr lang="ru-RU" dirty="0"/>
          </a:p>
        </p:txBody>
      </p:sp>
      <p:pic>
        <p:nvPicPr>
          <p:cNvPr id="4" name="Рисунок 3" descr="pomid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702" y="2714620"/>
            <a:ext cx="1905000" cy="2838450"/>
          </a:xfrm>
          <a:prstGeom prst="rect">
            <a:avLst/>
          </a:prstGeom>
        </p:spPr>
      </p:pic>
      <p:pic>
        <p:nvPicPr>
          <p:cNvPr id="5" name="Рисунок 4" descr="00111872_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071678"/>
            <a:ext cx="1937697" cy="1504945"/>
          </a:xfrm>
          <a:prstGeom prst="rect">
            <a:avLst/>
          </a:prstGeom>
        </p:spPr>
      </p:pic>
      <p:pic>
        <p:nvPicPr>
          <p:cNvPr id="6" name="Рисунок 5" descr="510947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4071942"/>
            <a:ext cx="2034579" cy="2147282"/>
          </a:xfrm>
          <a:prstGeom prst="rect">
            <a:avLst/>
          </a:prstGeom>
        </p:spPr>
      </p:pic>
      <p:pic>
        <p:nvPicPr>
          <p:cNvPr id="7" name="Рисунок 6" descr="main_pic_ovoch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736" y="3143248"/>
            <a:ext cx="3550800" cy="1462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285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Italian food is very useful, because</a:t>
            </a:r>
            <a:br>
              <a:rPr lang="en-US" dirty="0" smtClean="0"/>
            </a:br>
            <a:r>
              <a:rPr lang="en-US" dirty="0" smtClean="0"/>
              <a:t>majority dishes consist of vegetables.</a:t>
            </a:r>
            <a:br>
              <a:rPr lang="en-US" dirty="0" smtClean="0"/>
            </a:br>
            <a:r>
              <a:rPr lang="en-US" dirty="0" smtClean="0"/>
              <a:t>Italians use only naturals products.</a:t>
            </a:r>
            <a:br>
              <a:rPr lang="en-US" dirty="0" smtClean="0"/>
            </a:br>
            <a:r>
              <a:rPr lang="en-US" dirty="0" smtClean="0"/>
              <a:t>Their food has many vitamins and</a:t>
            </a:r>
            <a:br>
              <a:rPr lang="en-US" dirty="0" smtClean="0"/>
            </a:br>
            <a:r>
              <a:rPr lang="en-US" dirty="0" smtClean="0"/>
              <a:t>nutrients . So </a:t>
            </a:r>
            <a:r>
              <a:rPr lang="en-US" dirty="0" err="1" smtClean="0"/>
              <a:t>italians</a:t>
            </a:r>
            <a:r>
              <a:rPr lang="en-US" dirty="0" smtClean="0"/>
              <a:t> are very healthy.</a:t>
            </a:r>
            <a:endParaRPr lang="ru-RU" dirty="0"/>
          </a:p>
        </p:txBody>
      </p:sp>
      <p:pic>
        <p:nvPicPr>
          <p:cNvPr id="4" name="Рисунок 3" descr="3cbb121daef815a0be738e7af1bcdacb_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429000"/>
            <a:ext cx="3843336" cy="2790779"/>
          </a:xfrm>
          <a:prstGeom prst="rect">
            <a:avLst/>
          </a:prstGeom>
        </p:spPr>
      </p:pic>
      <p:pic>
        <p:nvPicPr>
          <p:cNvPr id="5" name="Рисунок 4" descr="Essential Vitamin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3429000"/>
            <a:ext cx="3808085" cy="2747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57158" y="285728"/>
            <a:ext cx="7786742" cy="1214446"/>
          </a:xfrm>
          <a:prstGeom prst="roundRect">
            <a:avLst/>
          </a:prstGeom>
          <a:solidFill>
            <a:srgbClr val="92D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Caslon Pro Bold" pitchFamily="18" charset="0"/>
              </a:rPr>
              <a:t>Salt is the main seasoning. They use</a:t>
            </a:r>
            <a:b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Caslon Pro Bold" pitchFamily="18" charset="0"/>
              </a:rPr>
            </a:b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Caslon Pro Bold" pitchFamily="18" charset="0"/>
              </a:rPr>
              <a:t>greenery and cheese too.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Рисунок 4" descr="6_jciv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786190"/>
            <a:ext cx="3071802" cy="2303852"/>
          </a:xfrm>
          <a:prstGeom prst="rect">
            <a:avLst/>
          </a:prstGeom>
        </p:spPr>
      </p:pic>
      <p:pic>
        <p:nvPicPr>
          <p:cNvPr id="6" name="Рисунок 5" descr="yak-pofarbuvati-si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3000372"/>
            <a:ext cx="3095630" cy="2067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dobe Caslon Pro Bold" pitchFamily="18" charset="0"/>
                <a:ea typeface="Adobe Myungjo Std M" pitchFamily="18" charset="-128"/>
              </a:rPr>
              <a:t>The </a:t>
            </a:r>
            <a:r>
              <a:rPr lang="en-US" sz="3200" dirty="0" err="1" smtClean="0">
                <a:latin typeface="Adobe Caslon Pro Bold" pitchFamily="18" charset="0"/>
                <a:ea typeface="Adobe Myungjo Std M" pitchFamily="18" charset="-128"/>
              </a:rPr>
              <a:t>favourite</a:t>
            </a:r>
            <a:r>
              <a:rPr lang="en-US" sz="3200" dirty="0" smtClean="0">
                <a:latin typeface="Adobe Caslon Pro Bold" pitchFamily="18" charset="0"/>
                <a:ea typeface="Adobe Myungjo Std M" pitchFamily="18" charset="-128"/>
              </a:rPr>
              <a:t> drink in Italia is coffee.</a:t>
            </a:r>
            <a:br>
              <a:rPr lang="en-US" sz="3200" dirty="0" smtClean="0">
                <a:latin typeface="Adobe Caslon Pro Bold" pitchFamily="18" charset="0"/>
                <a:ea typeface="Adobe Myungjo Std M" pitchFamily="18" charset="-128"/>
              </a:rPr>
            </a:br>
            <a:r>
              <a:rPr lang="en-US" sz="3200" dirty="0" smtClean="0">
                <a:latin typeface="Adobe Caslon Pro Bold" pitchFamily="18" charset="0"/>
                <a:ea typeface="Adobe Myungjo Std M" pitchFamily="18" charset="-128"/>
              </a:rPr>
              <a:t>Every people in Italia start your day with cup of coffee.</a:t>
            </a:r>
            <a:endParaRPr lang="ru-RU" sz="3200" dirty="0">
              <a:latin typeface="Adobe Myungjo Std M" pitchFamily="18" charset="-128"/>
              <a:ea typeface="Adobe Myungjo Std M" pitchFamily="18" charset="-128"/>
            </a:endParaRPr>
          </a:p>
        </p:txBody>
      </p:sp>
      <p:pic>
        <p:nvPicPr>
          <p:cNvPr id="5" name="Рисунок 4" descr="959576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928802"/>
            <a:ext cx="2190748" cy="2246921"/>
          </a:xfrm>
          <a:prstGeom prst="rect">
            <a:avLst/>
          </a:prstGeom>
        </p:spPr>
      </p:pic>
      <p:pic>
        <p:nvPicPr>
          <p:cNvPr id="6" name="Рисунок 5" descr="kofemanam-posvyashhaetsya…-kofe-v-yalte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4643446"/>
            <a:ext cx="2514613" cy="1885960"/>
          </a:xfrm>
          <a:prstGeom prst="rect">
            <a:avLst/>
          </a:prstGeom>
        </p:spPr>
      </p:pic>
      <p:pic>
        <p:nvPicPr>
          <p:cNvPr id="7" name="Рисунок 6" descr="xZz9RB85xJQ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64" y="1785926"/>
            <a:ext cx="2236798" cy="3429000"/>
          </a:xfrm>
          <a:prstGeom prst="rect">
            <a:avLst/>
          </a:prstGeom>
        </p:spPr>
      </p:pic>
      <p:pic>
        <p:nvPicPr>
          <p:cNvPr id="8" name="Рисунок 7" descr="x_24190cd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1857364"/>
            <a:ext cx="2571748" cy="2057398"/>
          </a:xfrm>
          <a:prstGeom prst="rect">
            <a:avLst/>
          </a:prstGeom>
        </p:spPr>
      </p:pic>
      <p:pic>
        <p:nvPicPr>
          <p:cNvPr id="9" name="Рисунок 8" descr="KX8c9F2Ksx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0496" y="4214818"/>
            <a:ext cx="1643074" cy="24594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popular Italy food: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dobe Fan Heiti Std B" pitchFamily="34" charset="-128"/>
                <a:ea typeface="Adobe Fan Heiti Std B" pitchFamily="34" charset="-128"/>
              </a:rPr>
              <a:t>Pizza</a:t>
            </a:r>
          </a:p>
          <a:p>
            <a:endParaRPr lang="ru-RU" dirty="0">
              <a:cs typeface="Adobe Hebrew" pitchFamily="18" charset="-79"/>
            </a:endParaRPr>
          </a:p>
        </p:txBody>
      </p:sp>
      <p:pic>
        <p:nvPicPr>
          <p:cNvPr id="4" name="Рисунок 3" descr="1243232899-res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1214422"/>
            <a:ext cx="3738578" cy="2570272"/>
          </a:xfrm>
          <a:prstGeom prst="rect">
            <a:avLst/>
          </a:prstGeom>
        </p:spPr>
      </p:pic>
      <p:pic>
        <p:nvPicPr>
          <p:cNvPr id="5" name="Рисунок 4" descr="d09bf41544a3365a46c9077ebb5e35c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3929066"/>
            <a:ext cx="4643448" cy="2849389"/>
          </a:xfrm>
          <a:prstGeom prst="rect">
            <a:avLst/>
          </a:prstGeom>
        </p:spPr>
      </p:pic>
      <p:sp>
        <p:nvSpPr>
          <p:cNvPr id="6" name="Сердце 5"/>
          <p:cNvSpPr/>
          <p:nvPr/>
        </p:nvSpPr>
        <p:spPr>
          <a:xfrm>
            <a:off x="2143108" y="1857364"/>
            <a:ext cx="357190" cy="500066"/>
          </a:xfrm>
          <a:prstGeom prst="hear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85</Words>
  <PresentationFormat>Экран (4:3)</PresentationFormat>
  <Paragraphs>19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Italy is country in a south Europe. This country has a glorious history and a rich cultures. </vt:lpstr>
      <vt:lpstr>Italian dishes are very popular in the world. Italian food is one of the best in Europe.   </vt:lpstr>
      <vt:lpstr>This food is diverse and link many nutty tastes.</vt:lpstr>
      <vt:lpstr>Vegetables rules in Italian kitchen, but their king is tomato.</vt:lpstr>
      <vt:lpstr>Italian food is very useful, because majority dishes consist of vegetables. Italians use only naturals products. Their food has many vitamins and nutrients . So italians are very healthy.</vt:lpstr>
      <vt:lpstr>Слайд 7</vt:lpstr>
      <vt:lpstr>The favourite drink in Italia is coffee. Every people in Italia start your day with cup of coffee.</vt:lpstr>
      <vt:lpstr>The popular Italy food:</vt:lpstr>
      <vt:lpstr>Lasagna</vt:lpstr>
      <vt:lpstr>Calzone</vt:lpstr>
      <vt:lpstr>Pasta</vt:lpstr>
      <vt:lpstr>Risotto</vt:lpstr>
      <vt:lpstr>Italian cuisine has many delicious desserts.</vt:lpstr>
      <vt:lpstr>Filonovych Vika form 11 – B class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 Windows</cp:lastModifiedBy>
  <cp:revision>22</cp:revision>
  <dcterms:modified xsi:type="dcterms:W3CDTF">2014-12-02T20:18:54Z</dcterms:modified>
</cp:coreProperties>
</file>