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sz="5400" b="1" dirty="0" smtClean="0"/>
              <a:t>Павло Петрович Скоропадський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52534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громадський</a:t>
            </a:r>
            <a:r>
              <a:rPr lang="ru-RU" dirty="0" smtClean="0"/>
              <a:t>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, </a:t>
            </a:r>
            <a:r>
              <a:rPr lang="ru-RU" dirty="0" err="1" smtClean="0"/>
              <a:t>військовик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Офіцер</a:t>
            </a:r>
            <a:r>
              <a:rPr lang="ru-RU" dirty="0" smtClean="0"/>
              <a:t> 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. </a:t>
            </a:r>
            <a:r>
              <a:rPr lang="ru-RU" dirty="0" err="1" smtClean="0"/>
              <a:t>Учасник</a:t>
            </a:r>
            <a:r>
              <a:rPr lang="ru-RU" dirty="0" smtClean="0"/>
              <a:t> </a:t>
            </a:r>
            <a:r>
              <a:rPr lang="ru-RU" dirty="0" err="1" smtClean="0"/>
              <a:t>російсько-японської</a:t>
            </a:r>
            <a:r>
              <a:rPr lang="ru-RU" dirty="0" smtClean="0"/>
              <a:t> (1904-1905) та 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 (1914-1918) </a:t>
            </a:r>
            <a:r>
              <a:rPr lang="ru-RU" dirty="0" err="1" smtClean="0"/>
              <a:t>воєн</a:t>
            </a:r>
            <a:r>
              <a:rPr lang="ru-RU" dirty="0" smtClean="0"/>
              <a:t>. </a:t>
            </a:r>
            <a:r>
              <a:rPr lang="ru-RU" dirty="0" err="1" smtClean="0"/>
              <a:t>Гетьман</a:t>
            </a:r>
            <a:r>
              <a:rPr lang="ru-RU" dirty="0" smtClean="0"/>
              <a:t> 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(29 </a:t>
            </a:r>
            <a:r>
              <a:rPr lang="ru-RU" dirty="0" smtClean="0"/>
              <a:t>квітня-14 </a:t>
            </a:r>
            <a:r>
              <a:rPr lang="ru-RU" dirty="0" err="1" smtClean="0"/>
              <a:t>грудня</a:t>
            </a:r>
            <a:r>
              <a:rPr lang="ru-RU" dirty="0" smtClean="0"/>
              <a:t> 1918).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лідерів</a:t>
            </a:r>
            <a:r>
              <a:rPr lang="ru-RU" dirty="0" smtClean="0"/>
              <a:t>, </a:t>
            </a:r>
            <a:r>
              <a:rPr lang="ru-RU" dirty="0" err="1" smtClean="0"/>
              <a:t>ідеологів</a:t>
            </a:r>
            <a:r>
              <a:rPr lang="ru-RU" dirty="0" smtClean="0"/>
              <a:t> </a:t>
            </a:r>
            <a:r>
              <a:rPr lang="ru-RU" dirty="0" err="1" smtClean="0"/>
              <a:t>монархічного-гетьманського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vlo_Skoropads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4636356" cy="63367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koropadsky_-_before_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680520" cy="6016122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594928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Полковник </a:t>
            </a:r>
            <a:r>
              <a:rPr lang="ru-RU" sz="2400" b="1" dirty="0" err="1" smtClean="0">
                <a:solidFill>
                  <a:srgbClr val="FFC000"/>
                </a:solidFill>
              </a:rPr>
              <a:t>Павло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Скоропадський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  </a:t>
            </a:r>
            <a:r>
              <a:rPr lang="ru-RU" sz="2400" b="1" dirty="0" err="1" smtClean="0">
                <a:solidFill>
                  <a:srgbClr val="FFC000"/>
                </a:solidFill>
              </a:rPr>
              <a:t>з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орденом </a:t>
            </a:r>
            <a:r>
              <a:rPr lang="ru-RU" sz="2400" b="1" dirty="0" err="1" smtClean="0">
                <a:solidFill>
                  <a:srgbClr val="FFC000"/>
                </a:solidFill>
              </a:rPr>
              <a:t>святої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Ганни</a:t>
            </a:r>
            <a:r>
              <a:rPr lang="ru-RU" sz="2400" b="1" dirty="0" smtClean="0">
                <a:solidFill>
                  <a:srgbClr val="FFC000"/>
                </a:solidFill>
              </a:rPr>
              <a:t> на </a:t>
            </a:r>
            <a:r>
              <a:rPr lang="ru-RU" sz="2400" b="1" dirty="0" err="1" smtClean="0">
                <a:solidFill>
                  <a:srgbClr val="FFC000"/>
                </a:solidFill>
              </a:rPr>
              <a:t>шиї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ayer_for_Hetman_Skoropadsky_1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8136904" cy="491249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508518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Молебень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Софіївському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майдані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проголошення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Павла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Скоропадського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Гетьманом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1918 рік,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tman_Skoropadsky_and_Kaiser_Wilhel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536504" cy="6226323"/>
          </a:xfrm>
        </p:spPr>
      </p:pic>
      <p:sp>
        <p:nvSpPr>
          <p:cNvPr id="5" name="Прямоугольник 4"/>
          <p:cNvSpPr/>
          <p:nvPr/>
        </p:nvSpPr>
        <p:spPr>
          <a:xfrm>
            <a:off x="4860032" y="249289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Скоропадський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кайзер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Вільгельм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візиту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Берліна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вересні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1918 року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tman_Skoropadsky_in_Kyiv_1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352928" cy="4083996"/>
          </a:xfrm>
        </p:spPr>
      </p:pic>
      <p:sp>
        <p:nvSpPr>
          <p:cNvPr id="5" name="Прямоугольник 4"/>
          <p:cNvSpPr/>
          <p:nvPr/>
        </p:nvSpPr>
        <p:spPr>
          <a:xfrm>
            <a:off x="2339752" y="44371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Скоропадський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резиденцією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Інститутській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40 де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іноземними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послами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0px-Дошка_Скоропадський_Київ_Інститутська_20дріб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5"/>
            <a:ext cx="7344816" cy="5479921"/>
          </a:xfrm>
        </p:spPr>
      </p:pic>
      <p:sp>
        <p:nvSpPr>
          <p:cNvPr id="5" name="Прямоугольник 4"/>
          <p:cNvSpPr/>
          <p:nvPr/>
        </p:nvSpPr>
        <p:spPr>
          <a:xfrm>
            <a:off x="2267744" y="5733256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Меморіальна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дошка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вулиці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Інститутській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20/8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Києві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leksandra_Skoropad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915816" cy="4317816"/>
          </a:xfrm>
        </p:spPr>
      </p:pic>
      <p:pic>
        <p:nvPicPr>
          <p:cNvPr id="5" name="Рисунок 4" descr="Elizabeth_Skoropadsky.jpg"/>
          <p:cNvPicPr>
            <a:picLocks noChangeAspect="1"/>
          </p:cNvPicPr>
          <p:nvPr/>
        </p:nvPicPr>
        <p:blipFill>
          <a:blip r:embed="rId3" cstate="print"/>
          <a:srcRect t="7621" b="11548"/>
          <a:stretch>
            <a:fillRect/>
          </a:stretch>
        </p:blipFill>
        <p:spPr>
          <a:xfrm>
            <a:off x="3275856" y="-99392"/>
            <a:ext cx="3217928" cy="3528392"/>
          </a:xfrm>
          <a:prstGeom prst="rect">
            <a:avLst/>
          </a:prstGeom>
        </p:spPr>
      </p:pic>
      <p:pic>
        <p:nvPicPr>
          <p:cNvPr id="6" name="Рисунок 5" descr="Danylo_Skoropadsk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16632"/>
            <a:ext cx="1800225" cy="2876550"/>
          </a:xfrm>
          <a:prstGeom prst="rect">
            <a:avLst/>
          </a:prstGeom>
        </p:spPr>
      </p:pic>
      <p:pic>
        <p:nvPicPr>
          <p:cNvPr id="7" name="Рисунок 6" descr="Skoropadskiy_family_gard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789040"/>
            <a:ext cx="3252192" cy="26369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429309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Скоропадська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068960"/>
            <a:ext cx="2225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3356992"/>
            <a:ext cx="3315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Донька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Єлизавета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6309320"/>
            <a:ext cx="471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Скоропадський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  <a:r>
              <a:rPr lang="uk-UA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єю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7">
      <a:dk1>
        <a:srgbClr val="F2EDE3"/>
      </a:dk1>
      <a:lt1>
        <a:srgbClr val="FFFF00"/>
      </a:lt1>
      <a:dk2>
        <a:srgbClr val="0070C0"/>
      </a:dk2>
      <a:lt2>
        <a:srgbClr val="00B0F0"/>
      </a:lt2>
      <a:accent1>
        <a:srgbClr val="53548A"/>
      </a:accent1>
      <a:accent2>
        <a:srgbClr val="93E2FF"/>
      </a:accent2>
      <a:accent3>
        <a:srgbClr val="0070C0"/>
      </a:accent3>
      <a:accent4>
        <a:srgbClr val="E6DCC7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</TotalTime>
  <Words>90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Павло Петрович Скоропадський</vt:lpstr>
      <vt:lpstr>Український громадський,  політичний діяч, військовик. Офіцер армії Російської імперії. Учасник російсько-японської (1904-1905) та Першої світової (1914-1918) воєн. Гетьман Української Держави (29 квітня-14 грудня 1918). Один із лідерів, ідеологів монархічного-гетьманського руху.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 Петрович Скоропадський</dc:title>
  <dc:creator>SEVEN</dc:creator>
  <cp:lastModifiedBy>SEVEN</cp:lastModifiedBy>
  <cp:revision>2</cp:revision>
  <dcterms:created xsi:type="dcterms:W3CDTF">2014-12-15T19:19:12Z</dcterms:created>
  <dcterms:modified xsi:type="dcterms:W3CDTF">2014-12-15T19:39:04Z</dcterms:modified>
</cp:coreProperties>
</file>