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1" r:id="rId5"/>
    <p:sldId id="265" r:id="rId6"/>
    <p:sldId id="264" r:id="rId7"/>
    <p:sldId id="263" r:id="rId8"/>
    <p:sldId id="267" r:id="rId9"/>
    <p:sldId id="268" r:id="rId10"/>
    <p:sldId id="283" r:id="rId11"/>
    <p:sldId id="273" r:id="rId12"/>
    <p:sldId id="274" r:id="rId13"/>
    <p:sldId id="279" r:id="rId14"/>
    <p:sldId id="284" r:id="rId15"/>
    <p:sldId id="280" r:id="rId16"/>
    <p:sldId id="285" r:id="rId17"/>
    <p:sldId id="286" r:id="rId18"/>
    <p:sldId id="287" r:id="rId19"/>
    <p:sldId id="289" r:id="rId20"/>
    <p:sldId id="288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303" r:id="rId30"/>
    <p:sldId id="307" r:id="rId31"/>
    <p:sldId id="300" r:id="rId32"/>
    <p:sldId id="301" r:id="rId33"/>
    <p:sldId id="302" r:id="rId34"/>
    <p:sldId id="30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 autoAdjust="0"/>
    <p:restoredTop sz="94660" autoAdjust="0"/>
  </p:normalViewPr>
  <p:slideViewPr>
    <p:cSldViewPr>
      <p:cViewPr varScale="1">
        <p:scale>
          <a:sx n="93" d="100"/>
          <a:sy n="93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95E33-299A-4705-B918-92A6044F257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0801A5-2D8B-4731-8990-E93F82790A8B}">
      <dgm:prSet phldrT="[Текст]" custT="1"/>
      <dgm:spPr/>
      <dgm:t>
        <a:bodyPr/>
        <a:lstStyle/>
        <a:p>
          <a:r>
            <a:rPr lang="uk-UA" sz="1200" b="1" i="1" dirty="0" smtClean="0"/>
            <a:t>Сільське господарство</a:t>
          </a:r>
          <a:endParaRPr lang="ru-RU" sz="1200" b="1" i="1" dirty="0"/>
        </a:p>
      </dgm:t>
    </dgm:pt>
    <dgm:pt modelId="{8B29DDBD-3756-4905-ACE6-7B527013FCC3}" type="parTrans" cxnId="{E7C28439-F40E-4ED1-999D-25E4D51D4E00}">
      <dgm:prSet/>
      <dgm:spPr/>
      <dgm:t>
        <a:bodyPr/>
        <a:lstStyle/>
        <a:p>
          <a:endParaRPr lang="ru-RU" sz="1200" b="1" i="1"/>
        </a:p>
      </dgm:t>
    </dgm:pt>
    <dgm:pt modelId="{80234BE8-0790-47E7-92E4-B18E796B4F10}" type="sibTrans" cxnId="{E7C28439-F40E-4ED1-999D-25E4D51D4E00}">
      <dgm:prSet/>
      <dgm:spPr/>
      <dgm:t>
        <a:bodyPr/>
        <a:lstStyle/>
        <a:p>
          <a:endParaRPr lang="ru-RU" sz="1200" b="1" i="1"/>
        </a:p>
      </dgm:t>
    </dgm:pt>
    <dgm:pt modelId="{697CD8E0-778A-427D-802A-EB3A2A3A0DDB}">
      <dgm:prSet phldrT="[Текст]" custT="1"/>
      <dgm:spPr/>
      <dgm:t>
        <a:bodyPr/>
        <a:lstStyle/>
        <a:p>
          <a:r>
            <a:rPr lang="uk-UA" sz="1200" b="1" i="1" dirty="0" smtClean="0"/>
            <a:t>Землеробство</a:t>
          </a:r>
          <a:endParaRPr lang="ru-RU" sz="1200" b="1" i="1" dirty="0"/>
        </a:p>
      </dgm:t>
    </dgm:pt>
    <dgm:pt modelId="{FA3D1EF1-A7AB-4842-A92F-2291C76769D2}" type="parTrans" cxnId="{334019C1-45C2-4E23-8ADC-622063EBD1CD}">
      <dgm:prSet/>
      <dgm:spPr/>
      <dgm:t>
        <a:bodyPr/>
        <a:lstStyle/>
        <a:p>
          <a:endParaRPr lang="ru-RU" sz="1200" b="1" i="1"/>
        </a:p>
      </dgm:t>
    </dgm:pt>
    <dgm:pt modelId="{063D2665-8034-4EB7-924E-3529E87E735F}" type="sibTrans" cxnId="{334019C1-45C2-4E23-8ADC-622063EBD1CD}">
      <dgm:prSet/>
      <dgm:spPr/>
      <dgm:t>
        <a:bodyPr/>
        <a:lstStyle/>
        <a:p>
          <a:endParaRPr lang="ru-RU" sz="1200" b="1" i="1"/>
        </a:p>
      </dgm:t>
    </dgm:pt>
    <dgm:pt modelId="{26B757BA-15A0-46E7-9BF7-1F935F688011}">
      <dgm:prSet phldrT="[Текст]" custT="1"/>
      <dgm:spPr/>
      <dgm:t>
        <a:bodyPr/>
        <a:lstStyle/>
        <a:p>
          <a:r>
            <a:rPr lang="uk-UA" sz="1200" b="1" i="1" dirty="0" smtClean="0"/>
            <a:t>Зернове</a:t>
          </a:r>
          <a:endParaRPr lang="ru-RU" sz="1200" b="1" i="1" dirty="0"/>
        </a:p>
      </dgm:t>
    </dgm:pt>
    <dgm:pt modelId="{301FA0E4-0D4A-4F22-BD94-641A838439FF}" type="parTrans" cxnId="{B2413B87-DD5C-4747-823A-FDCC3B484076}">
      <dgm:prSet/>
      <dgm:spPr/>
      <dgm:t>
        <a:bodyPr/>
        <a:lstStyle/>
        <a:p>
          <a:endParaRPr lang="ru-RU" sz="1200" b="1" i="1"/>
        </a:p>
      </dgm:t>
    </dgm:pt>
    <dgm:pt modelId="{31C4A9D3-28B7-48FA-85D6-769E716C2EF4}" type="sibTrans" cxnId="{B2413B87-DD5C-4747-823A-FDCC3B484076}">
      <dgm:prSet/>
      <dgm:spPr/>
      <dgm:t>
        <a:bodyPr/>
        <a:lstStyle/>
        <a:p>
          <a:endParaRPr lang="ru-RU" sz="1200" b="1" i="1"/>
        </a:p>
      </dgm:t>
    </dgm:pt>
    <dgm:pt modelId="{48716FF8-54AE-45BC-BE63-DF8F87798B9F}">
      <dgm:prSet phldrT="[Текст]" custT="1"/>
      <dgm:spPr/>
      <dgm:t>
        <a:bodyPr/>
        <a:lstStyle/>
        <a:p>
          <a:r>
            <a:rPr lang="uk-UA" sz="1200" b="1" i="1" dirty="0" smtClean="0"/>
            <a:t>Садівництво</a:t>
          </a:r>
          <a:endParaRPr lang="ru-RU" sz="1200" b="1" i="1" dirty="0"/>
        </a:p>
      </dgm:t>
    </dgm:pt>
    <dgm:pt modelId="{8D8D8086-1390-4CD1-A145-F452DE8E20FB}" type="parTrans" cxnId="{1D707AFA-9FF1-4CFA-BABA-2BDAB9E8371F}">
      <dgm:prSet/>
      <dgm:spPr/>
      <dgm:t>
        <a:bodyPr/>
        <a:lstStyle/>
        <a:p>
          <a:endParaRPr lang="ru-RU" sz="1200" b="1" i="1"/>
        </a:p>
      </dgm:t>
    </dgm:pt>
    <dgm:pt modelId="{47F9EF1B-49B3-4B7F-86D8-F408768F3A68}" type="sibTrans" cxnId="{1D707AFA-9FF1-4CFA-BABA-2BDAB9E8371F}">
      <dgm:prSet/>
      <dgm:spPr/>
      <dgm:t>
        <a:bodyPr/>
        <a:lstStyle/>
        <a:p>
          <a:endParaRPr lang="ru-RU" sz="1200" b="1" i="1"/>
        </a:p>
      </dgm:t>
    </dgm:pt>
    <dgm:pt modelId="{0E731BB9-43BE-437E-80E3-0B25150496CB}">
      <dgm:prSet phldrT="[Текст]" custT="1"/>
      <dgm:spPr/>
      <dgm:t>
        <a:bodyPr/>
        <a:lstStyle/>
        <a:p>
          <a:r>
            <a:rPr lang="uk-UA" sz="1200" b="1" i="1" dirty="0" smtClean="0"/>
            <a:t>Тваринництво</a:t>
          </a:r>
          <a:endParaRPr lang="ru-RU" sz="1200" b="1" i="1" dirty="0"/>
        </a:p>
      </dgm:t>
    </dgm:pt>
    <dgm:pt modelId="{751CB0A9-919F-4D42-8828-6C7FF049411B}" type="parTrans" cxnId="{BC0A36E9-A7CF-44BE-A750-2829E552856B}">
      <dgm:prSet/>
      <dgm:spPr/>
      <dgm:t>
        <a:bodyPr/>
        <a:lstStyle/>
        <a:p>
          <a:endParaRPr lang="ru-RU" sz="1200" b="1" i="1"/>
        </a:p>
      </dgm:t>
    </dgm:pt>
    <dgm:pt modelId="{379CD09A-21F3-49BB-9C56-69866AF9DE67}" type="sibTrans" cxnId="{BC0A36E9-A7CF-44BE-A750-2829E552856B}">
      <dgm:prSet/>
      <dgm:spPr/>
      <dgm:t>
        <a:bodyPr/>
        <a:lstStyle/>
        <a:p>
          <a:endParaRPr lang="ru-RU" sz="1200" b="1" i="1"/>
        </a:p>
      </dgm:t>
    </dgm:pt>
    <dgm:pt modelId="{AB2A2394-E16F-45CA-BF70-16A468E2E62D}">
      <dgm:prSet phldrT="[Текст]" custT="1"/>
      <dgm:spPr/>
      <dgm:t>
        <a:bodyPr/>
        <a:lstStyle/>
        <a:p>
          <a:r>
            <a:rPr lang="uk-UA" sz="1200" b="1" i="1" dirty="0" smtClean="0"/>
            <a:t>Свинарство</a:t>
          </a:r>
          <a:endParaRPr lang="ru-RU" sz="1200" b="1" i="1" dirty="0"/>
        </a:p>
      </dgm:t>
    </dgm:pt>
    <dgm:pt modelId="{C821BABB-062E-4B76-8CDD-5FB6ED392FBB}" type="parTrans" cxnId="{C4AE2F98-72C4-4083-9906-4A6D01EE52EE}">
      <dgm:prSet/>
      <dgm:spPr/>
      <dgm:t>
        <a:bodyPr/>
        <a:lstStyle/>
        <a:p>
          <a:endParaRPr lang="ru-RU" sz="1200" b="1" i="1"/>
        </a:p>
      </dgm:t>
    </dgm:pt>
    <dgm:pt modelId="{A193E27A-8912-43B5-99CF-A3DB58148966}" type="sibTrans" cxnId="{C4AE2F98-72C4-4083-9906-4A6D01EE52EE}">
      <dgm:prSet/>
      <dgm:spPr/>
      <dgm:t>
        <a:bodyPr/>
        <a:lstStyle/>
        <a:p>
          <a:endParaRPr lang="ru-RU" sz="1200" b="1" i="1"/>
        </a:p>
      </dgm:t>
    </dgm:pt>
    <dgm:pt modelId="{6A9D5B01-6EA5-4A55-BEBF-EFA650148016}">
      <dgm:prSet custT="1"/>
      <dgm:spPr/>
      <dgm:t>
        <a:bodyPr/>
        <a:lstStyle/>
        <a:p>
          <a:r>
            <a:rPr lang="uk-UA" sz="1200" b="1" i="1" dirty="0" smtClean="0"/>
            <a:t>Рогата худоба</a:t>
          </a:r>
          <a:endParaRPr lang="ru-RU" sz="1200" b="1" i="1" dirty="0"/>
        </a:p>
      </dgm:t>
    </dgm:pt>
    <dgm:pt modelId="{7CC8203B-1C03-479E-831C-BECBCA19DC0F}" type="parTrans" cxnId="{F5DA18BE-E937-4E59-B149-4EC3E8FC771A}">
      <dgm:prSet/>
      <dgm:spPr/>
      <dgm:t>
        <a:bodyPr/>
        <a:lstStyle/>
        <a:p>
          <a:endParaRPr lang="ru-RU" sz="1200" b="1" i="1"/>
        </a:p>
      </dgm:t>
    </dgm:pt>
    <dgm:pt modelId="{6B2D1EA2-2431-4ACF-B6A6-0107D3BD0E47}" type="sibTrans" cxnId="{F5DA18BE-E937-4E59-B149-4EC3E8FC771A}">
      <dgm:prSet/>
      <dgm:spPr/>
      <dgm:t>
        <a:bodyPr/>
        <a:lstStyle/>
        <a:p>
          <a:endParaRPr lang="ru-RU" sz="1200" b="1" i="1"/>
        </a:p>
      </dgm:t>
    </dgm:pt>
    <dgm:pt modelId="{2AD29CB3-D018-484B-ACED-A913D00D2ADD}">
      <dgm:prSet custT="1"/>
      <dgm:spPr/>
      <dgm:t>
        <a:bodyPr/>
        <a:lstStyle/>
        <a:p>
          <a:r>
            <a:rPr lang="uk-UA" sz="1200" b="1" i="1" dirty="0" smtClean="0"/>
            <a:t>Городництво</a:t>
          </a:r>
          <a:endParaRPr lang="ru-RU" sz="1200" b="1" i="1" dirty="0"/>
        </a:p>
      </dgm:t>
    </dgm:pt>
    <dgm:pt modelId="{102BD0A2-2780-48B1-B67B-5B24467209FE}" type="parTrans" cxnId="{A025F91B-3048-460C-A535-DD7056AACF7F}">
      <dgm:prSet/>
      <dgm:spPr/>
      <dgm:t>
        <a:bodyPr/>
        <a:lstStyle/>
        <a:p>
          <a:endParaRPr lang="ru-RU" sz="1200" b="1" i="1"/>
        </a:p>
      </dgm:t>
    </dgm:pt>
    <dgm:pt modelId="{FC53AD27-698F-421E-A117-09FEA7C3A5C0}" type="sibTrans" cxnId="{A025F91B-3048-460C-A535-DD7056AACF7F}">
      <dgm:prSet/>
      <dgm:spPr/>
      <dgm:t>
        <a:bodyPr/>
        <a:lstStyle/>
        <a:p>
          <a:endParaRPr lang="ru-RU" sz="1200" b="1" i="1"/>
        </a:p>
      </dgm:t>
    </dgm:pt>
    <dgm:pt modelId="{F320ACC8-F4C2-41C1-BCCA-ABDE44D44FA4}">
      <dgm:prSet custT="1"/>
      <dgm:spPr/>
      <dgm:t>
        <a:bodyPr/>
        <a:lstStyle/>
        <a:p>
          <a:r>
            <a:rPr lang="uk-UA" sz="1200" b="1" i="1" dirty="0" smtClean="0"/>
            <a:t>Велика</a:t>
          </a:r>
          <a:endParaRPr lang="ru-RU" sz="1200" b="1" i="1" dirty="0"/>
        </a:p>
      </dgm:t>
    </dgm:pt>
    <dgm:pt modelId="{8093C0DB-3BE0-4812-ADEA-0BA41147BDB4}" type="parTrans" cxnId="{E87E7EE3-7FD7-4028-89C0-2883403E2E60}">
      <dgm:prSet/>
      <dgm:spPr/>
      <dgm:t>
        <a:bodyPr/>
        <a:lstStyle/>
        <a:p>
          <a:endParaRPr lang="ru-RU" sz="1200" b="1" i="1"/>
        </a:p>
      </dgm:t>
    </dgm:pt>
    <dgm:pt modelId="{B6727C4A-E2BD-4F25-84CA-C803C43E5E34}" type="sibTrans" cxnId="{E87E7EE3-7FD7-4028-89C0-2883403E2E60}">
      <dgm:prSet/>
      <dgm:spPr/>
      <dgm:t>
        <a:bodyPr/>
        <a:lstStyle/>
        <a:p>
          <a:endParaRPr lang="ru-RU" sz="1200" b="1" i="1"/>
        </a:p>
      </dgm:t>
    </dgm:pt>
    <dgm:pt modelId="{33AA36D5-3564-419F-97FF-F95E5A3915B8}">
      <dgm:prSet custT="1"/>
      <dgm:spPr/>
      <dgm:t>
        <a:bodyPr/>
        <a:lstStyle/>
        <a:p>
          <a:r>
            <a:rPr lang="uk-UA" sz="1200" b="1" i="1" dirty="0" smtClean="0"/>
            <a:t>Дріб</a:t>
          </a:r>
        </a:p>
        <a:p>
          <a:r>
            <a:rPr lang="uk-UA" sz="1200" b="1" i="1" dirty="0" smtClean="0"/>
            <a:t>на</a:t>
          </a:r>
          <a:endParaRPr lang="ru-RU" sz="1200" b="1" i="1" dirty="0"/>
        </a:p>
      </dgm:t>
    </dgm:pt>
    <dgm:pt modelId="{E68D49BA-DC57-4F3F-AD42-D459C6273A4A}" type="parTrans" cxnId="{7971E28E-88B2-424C-8F0A-9C18F511AC07}">
      <dgm:prSet/>
      <dgm:spPr/>
      <dgm:t>
        <a:bodyPr/>
        <a:lstStyle/>
        <a:p>
          <a:endParaRPr lang="ru-RU" sz="1200" b="1" i="1"/>
        </a:p>
      </dgm:t>
    </dgm:pt>
    <dgm:pt modelId="{C72232C2-0433-4B44-96CD-344DAFF5B05A}" type="sibTrans" cxnId="{7971E28E-88B2-424C-8F0A-9C18F511AC07}">
      <dgm:prSet/>
      <dgm:spPr/>
      <dgm:t>
        <a:bodyPr/>
        <a:lstStyle/>
        <a:p>
          <a:endParaRPr lang="ru-RU" sz="1200" b="1" i="1"/>
        </a:p>
      </dgm:t>
    </dgm:pt>
    <dgm:pt modelId="{54A1EB64-A413-4DEE-9350-73B2500ACD98}" type="pres">
      <dgm:prSet presAssocID="{19995E33-299A-4705-B918-92A6044F25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9CFD2B-1AE4-41EB-A534-FDA1D2A27531}" type="pres">
      <dgm:prSet presAssocID="{590801A5-2D8B-4731-8990-E93F82790A8B}" presName="hierRoot1" presStyleCnt="0"/>
      <dgm:spPr/>
    </dgm:pt>
    <dgm:pt modelId="{C8C16BB8-1A69-4B54-93E6-052F5942FF1C}" type="pres">
      <dgm:prSet presAssocID="{590801A5-2D8B-4731-8990-E93F82790A8B}" presName="composite" presStyleCnt="0"/>
      <dgm:spPr/>
    </dgm:pt>
    <dgm:pt modelId="{A2DC6657-ED2E-4068-9B9B-9991E5601073}" type="pres">
      <dgm:prSet presAssocID="{590801A5-2D8B-4731-8990-E93F82790A8B}" presName="background" presStyleLbl="node0" presStyleIdx="0" presStyleCnt="1"/>
      <dgm:spPr/>
    </dgm:pt>
    <dgm:pt modelId="{10E873B3-0779-4320-B3FA-1B852B4A2361}" type="pres">
      <dgm:prSet presAssocID="{590801A5-2D8B-4731-8990-E93F82790A8B}" presName="text" presStyleLbl="fgAcc0" presStyleIdx="0" presStyleCnt="1" custScaleX="470340" custScaleY="469218" custLinFactX="-9206" custLinFactY="-4690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0DF229-5DBD-4864-A009-DDD21E358DFD}" type="pres">
      <dgm:prSet presAssocID="{590801A5-2D8B-4731-8990-E93F82790A8B}" presName="hierChild2" presStyleCnt="0"/>
      <dgm:spPr/>
    </dgm:pt>
    <dgm:pt modelId="{B4012191-200B-449D-9BB1-27566BD77834}" type="pres">
      <dgm:prSet presAssocID="{FA3D1EF1-A7AB-4842-A92F-2291C76769D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C000005-2CD0-4437-AA23-35F340CEB90D}" type="pres">
      <dgm:prSet presAssocID="{697CD8E0-778A-427D-802A-EB3A2A3A0DDB}" presName="hierRoot2" presStyleCnt="0"/>
      <dgm:spPr/>
    </dgm:pt>
    <dgm:pt modelId="{D41FB442-5192-40F3-9F95-809EC2E656A8}" type="pres">
      <dgm:prSet presAssocID="{697CD8E0-778A-427D-802A-EB3A2A3A0DDB}" presName="composite2" presStyleCnt="0"/>
      <dgm:spPr/>
    </dgm:pt>
    <dgm:pt modelId="{1619F6EC-D7EB-4FA0-87E8-28DE72476F2B}" type="pres">
      <dgm:prSet presAssocID="{697CD8E0-778A-427D-802A-EB3A2A3A0DDB}" presName="background2" presStyleLbl="node2" presStyleIdx="0" presStyleCnt="2"/>
      <dgm:spPr/>
    </dgm:pt>
    <dgm:pt modelId="{1A59B070-DB20-469B-A5FB-ADDEAE37C7DF}" type="pres">
      <dgm:prSet presAssocID="{697CD8E0-778A-427D-802A-EB3A2A3A0DDB}" presName="text2" presStyleLbl="fgAcc2" presStyleIdx="0" presStyleCnt="2" custScaleX="263470" custScaleY="315921" custLinFactX="-36693" custLinFactY="-100000" custLinFactNeighborX="-100000" custLinFactNeighborY="-1044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358ED8-ADCE-468D-AD68-5505CCD01F1F}" type="pres">
      <dgm:prSet presAssocID="{697CD8E0-778A-427D-802A-EB3A2A3A0DDB}" presName="hierChild3" presStyleCnt="0"/>
      <dgm:spPr/>
    </dgm:pt>
    <dgm:pt modelId="{780EB719-F007-421C-9BEF-F70D01AF0FE6}" type="pres">
      <dgm:prSet presAssocID="{102BD0A2-2780-48B1-B67B-5B24467209FE}" presName="Name17" presStyleLbl="parChTrans1D3" presStyleIdx="0" presStyleCnt="5"/>
      <dgm:spPr/>
      <dgm:t>
        <a:bodyPr/>
        <a:lstStyle/>
        <a:p>
          <a:endParaRPr lang="ru-RU"/>
        </a:p>
      </dgm:t>
    </dgm:pt>
    <dgm:pt modelId="{6E2219D4-CE0F-4EE2-8457-A876F692CC94}" type="pres">
      <dgm:prSet presAssocID="{2AD29CB3-D018-484B-ACED-A913D00D2ADD}" presName="hierRoot3" presStyleCnt="0"/>
      <dgm:spPr/>
    </dgm:pt>
    <dgm:pt modelId="{A1E4F667-6B9D-44BA-96CF-6BAD1FD12ED2}" type="pres">
      <dgm:prSet presAssocID="{2AD29CB3-D018-484B-ACED-A913D00D2ADD}" presName="composite3" presStyleCnt="0"/>
      <dgm:spPr/>
    </dgm:pt>
    <dgm:pt modelId="{FA44D453-A2FC-498F-8055-B4D8462C6A66}" type="pres">
      <dgm:prSet presAssocID="{2AD29CB3-D018-484B-ACED-A913D00D2ADD}" presName="background3" presStyleLbl="node3" presStyleIdx="0" presStyleCnt="5"/>
      <dgm:spPr/>
    </dgm:pt>
    <dgm:pt modelId="{6179C6DE-BB9E-4E0C-939D-B6C4A3284356}" type="pres">
      <dgm:prSet presAssocID="{2AD29CB3-D018-484B-ACED-A913D00D2ADD}" presName="text3" presStyleLbl="fgAcc3" presStyleIdx="0" presStyleCnt="5" custScaleX="247628" custScaleY="421848" custLinFactNeighborX="18845" custLinFactNeighborY="-39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6960A9-51EC-4697-8BD8-E24A9386B1EF}" type="pres">
      <dgm:prSet presAssocID="{2AD29CB3-D018-484B-ACED-A913D00D2ADD}" presName="hierChild4" presStyleCnt="0"/>
      <dgm:spPr/>
    </dgm:pt>
    <dgm:pt modelId="{204D9680-AC67-493D-9B43-A395532180F9}" type="pres">
      <dgm:prSet presAssocID="{301FA0E4-0D4A-4F22-BD94-641A838439FF}" presName="Name17" presStyleLbl="parChTrans1D3" presStyleIdx="1" presStyleCnt="5"/>
      <dgm:spPr/>
      <dgm:t>
        <a:bodyPr/>
        <a:lstStyle/>
        <a:p>
          <a:endParaRPr lang="ru-RU"/>
        </a:p>
      </dgm:t>
    </dgm:pt>
    <dgm:pt modelId="{6EA40A0E-4B6C-4D2A-B164-C54DEDCD9BDC}" type="pres">
      <dgm:prSet presAssocID="{26B757BA-15A0-46E7-9BF7-1F935F688011}" presName="hierRoot3" presStyleCnt="0"/>
      <dgm:spPr/>
    </dgm:pt>
    <dgm:pt modelId="{89C23252-4C7F-45B4-A7FC-510FDBE2C7F2}" type="pres">
      <dgm:prSet presAssocID="{26B757BA-15A0-46E7-9BF7-1F935F688011}" presName="composite3" presStyleCnt="0"/>
      <dgm:spPr/>
    </dgm:pt>
    <dgm:pt modelId="{C5683CCF-C8CA-4CA9-9EF9-894F95386BC9}" type="pres">
      <dgm:prSet presAssocID="{26B757BA-15A0-46E7-9BF7-1F935F688011}" presName="background3" presStyleLbl="node3" presStyleIdx="1" presStyleCnt="5"/>
      <dgm:spPr/>
    </dgm:pt>
    <dgm:pt modelId="{43F12217-A809-4104-AC9D-FDFF92E7451E}" type="pres">
      <dgm:prSet presAssocID="{26B757BA-15A0-46E7-9BF7-1F935F688011}" presName="text3" presStyleLbl="fgAcc3" presStyleIdx="1" presStyleCnt="5" custScaleX="341378" custScaleY="340127" custLinFactY="200000" custLinFactNeighborX="-89957" custLinFactNeighborY="274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6EA2D3-CCC5-4A08-B4F1-6C3ECA00D13C}" type="pres">
      <dgm:prSet presAssocID="{26B757BA-15A0-46E7-9BF7-1F935F688011}" presName="hierChild4" presStyleCnt="0"/>
      <dgm:spPr/>
    </dgm:pt>
    <dgm:pt modelId="{EE539144-1340-4CC5-A944-963439212476}" type="pres">
      <dgm:prSet presAssocID="{8D8D8086-1390-4CD1-A145-F452DE8E20FB}" presName="Name17" presStyleLbl="parChTrans1D3" presStyleIdx="2" presStyleCnt="5"/>
      <dgm:spPr/>
      <dgm:t>
        <a:bodyPr/>
        <a:lstStyle/>
        <a:p>
          <a:endParaRPr lang="ru-RU"/>
        </a:p>
      </dgm:t>
    </dgm:pt>
    <dgm:pt modelId="{2E683CDB-1696-4DFC-857C-27EE5B40EAC8}" type="pres">
      <dgm:prSet presAssocID="{48716FF8-54AE-45BC-BE63-DF8F87798B9F}" presName="hierRoot3" presStyleCnt="0"/>
      <dgm:spPr/>
    </dgm:pt>
    <dgm:pt modelId="{DE590514-1980-414E-B249-0828E91A51BB}" type="pres">
      <dgm:prSet presAssocID="{48716FF8-54AE-45BC-BE63-DF8F87798B9F}" presName="composite3" presStyleCnt="0"/>
      <dgm:spPr/>
    </dgm:pt>
    <dgm:pt modelId="{91E40648-ECC5-420D-83AC-9914F8244349}" type="pres">
      <dgm:prSet presAssocID="{48716FF8-54AE-45BC-BE63-DF8F87798B9F}" presName="background3" presStyleLbl="node3" presStyleIdx="2" presStyleCnt="5"/>
      <dgm:spPr/>
    </dgm:pt>
    <dgm:pt modelId="{AC24A01E-DA8C-4F13-AC27-D829E0D5DE4A}" type="pres">
      <dgm:prSet presAssocID="{48716FF8-54AE-45BC-BE63-DF8F87798B9F}" presName="text3" presStyleLbl="fgAcc3" presStyleIdx="2" presStyleCnt="5" custScaleX="363073" custScaleY="250105" custLinFactX="-99193" custLinFactNeighborX="-100000" custLinFactNeighborY="-11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A65C7A-D5BA-497D-BEAE-71801E8598A8}" type="pres">
      <dgm:prSet presAssocID="{48716FF8-54AE-45BC-BE63-DF8F87798B9F}" presName="hierChild4" presStyleCnt="0"/>
      <dgm:spPr/>
    </dgm:pt>
    <dgm:pt modelId="{9690B9DA-AC6C-479D-88C2-D641200DCAB2}" type="pres">
      <dgm:prSet presAssocID="{751CB0A9-919F-4D42-8828-6C7FF049411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D399E9C-EF00-46EE-87F9-69AEE49BD03B}" type="pres">
      <dgm:prSet presAssocID="{0E731BB9-43BE-437E-80E3-0B25150496CB}" presName="hierRoot2" presStyleCnt="0"/>
      <dgm:spPr/>
    </dgm:pt>
    <dgm:pt modelId="{8984C371-1AB4-4B80-AC90-1255D3092DBC}" type="pres">
      <dgm:prSet presAssocID="{0E731BB9-43BE-437E-80E3-0B25150496CB}" presName="composite2" presStyleCnt="0"/>
      <dgm:spPr/>
    </dgm:pt>
    <dgm:pt modelId="{673D3303-0935-4154-AAA3-4DA1CCA72FE1}" type="pres">
      <dgm:prSet presAssocID="{0E731BB9-43BE-437E-80E3-0B25150496CB}" presName="background2" presStyleLbl="node2" presStyleIdx="1" presStyleCnt="2"/>
      <dgm:spPr/>
    </dgm:pt>
    <dgm:pt modelId="{3EC13C4D-8DB2-4349-A6B4-DEAFA4877735}" type="pres">
      <dgm:prSet presAssocID="{0E731BB9-43BE-437E-80E3-0B25150496CB}" presName="text2" presStyleLbl="fgAcc2" presStyleIdx="1" presStyleCnt="2" custScaleX="391704" custScaleY="240183" custLinFactY="-7526" custLinFactNeighborX="1970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88F83A-5D35-4FF4-9F49-3BBCF99FA1D6}" type="pres">
      <dgm:prSet presAssocID="{0E731BB9-43BE-437E-80E3-0B25150496CB}" presName="hierChild3" presStyleCnt="0"/>
      <dgm:spPr/>
    </dgm:pt>
    <dgm:pt modelId="{6FCEED58-6EE9-4CAA-BE50-45B5CBA040B8}" type="pres">
      <dgm:prSet presAssocID="{7CC8203B-1C03-479E-831C-BECBCA19DC0F}" presName="Name17" presStyleLbl="parChTrans1D3" presStyleIdx="3" presStyleCnt="5"/>
      <dgm:spPr/>
      <dgm:t>
        <a:bodyPr/>
        <a:lstStyle/>
        <a:p>
          <a:endParaRPr lang="ru-RU"/>
        </a:p>
      </dgm:t>
    </dgm:pt>
    <dgm:pt modelId="{D4DF46ED-65FF-49B5-B83C-F609BA5689EB}" type="pres">
      <dgm:prSet presAssocID="{6A9D5B01-6EA5-4A55-BEBF-EFA650148016}" presName="hierRoot3" presStyleCnt="0"/>
      <dgm:spPr/>
    </dgm:pt>
    <dgm:pt modelId="{B58C9E84-9D74-4DEA-A5F9-DAB24FE4F072}" type="pres">
      <dgm:prSet presAssocID="{6A9D5B01-6EA5-4A55-BEBF-EFA650148016}" presName="composite3" presStyleCnt="0"/>
      <dgm:spPr/>
    </dgm:pt>
    <dgm:pt modelId="{14F961F9-E6F7-42FE-A50E-DFC57E44CDBD}" type="pres">
      <dgm:prSet presAssocID="{6A9D5B01-6EA5-4A55-BEBF-EFA650148016}" presName="background3" presStyleLbl="node3" presStyleIdx="3" presStyleCnt="5"/>
      <dgm:spPr/>
    </dgm:pt>
    <dgm:pt modelId="{EF6561A3-431D-4C51-ACA5-13B846BEE33C}" type="pres">
      <dgm:prSet presAssocID="{6A9D5B01-6EA5-4A55-BEBF-EFA650148016}" presName="text3" presStyleLbl="fgAcc3" presStyleIdx="3" presStyleCnt="5" custScaleX="324801" custScaleY="199109" custLinFactNeighborX="-57689" custLinFactNeighborY="-165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9D78B6-F817-4E8C-A15F-EE8C46FE4E34}" type="pres">
      <dgm:prSet presAssocID="{6A9D5B01-6EA5-4A55-BEBF-EFA650148016}" presName="hierChild4" presStyleCnt="0"/>
      <dgm:spPr/>
    </dgm:pt>
    <dgm:pt modelId="{B4808966-FE72-4C3E-96A1-AD43EFFE5725}" type="pres">
      <dgm:prSet presAssocID="{E68D49BA-DC57-4F3F-AD42-D459C6273A4A}" presName="Name23" presStyleLbl="parChTrans1D4" presStyleIdx="0" presStyleCnt="2"/>
      <dgm:spPr/>
      <dgm:t>
        <a:bodyPr/>
        <a:lstStyle/>
        <a:p>
          <a:endParaRPr lang="ru-RU"/>
        </a:p>
      </dgm:t>
    </dgm:pt>
    <dgm:pt modelId="{8F8E4AE8-8595-4ECF-8397-33E9D1D37F23}" type="pres">
      <dgm:prSet presAssocID="{33AA36D5-3564-419F-97FF-F95E5A3915B8}" presName="hierRoot4" presStyleCnt="0"/>
      <dgm:spPr/>
    </dgm:pt>
    <dgm:pt modelId="{4CFD2B30-B97A-4BD6-B72E-18B860B01830}" type="pres">
      <dgm:prSet presAssocID="{33AA36D5-3564-419F-97FF-F95E5A3915B8}" presName="composite4" presStyleCnt="0"/>
      <dgm:spPr/>
    </dgm:pt>
    <dgm:pt modelId="{2D1A5FE8-9CA6-45D2-B767-BEF8DF51B97D}" type="pres">
      <dgm:prSet presAssocID="{33AA36D5-3564-419F-97FF-F95E5A3915B8}" presName="background4" presStyleLbl="node4" presStyleIdx="0" presStyleCnt="2"/>
      <dgm:spPr/>
    </dgm:pt>
    <dgm:pt modelId="{5C65A7BE-467D-4A02-B02A-9D14C9605EC3}" type="pres">
      <dgm:prSet presAssocID="{33AA36D5-3564-419F-97FF-F95E5A3915B8}" presName="text4" presStyleLbl="fgAcc4" presStyleIdx="0" presStyleCnt="2" custScaleX="275199" custScaleY="569419" custLinFactX="-55037" custLinFactY="100000" custLinFactNeighborX="-100000" custLinFactNeighborY="1923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9CEE53-14F7-4CF2-99D7-3D145057DE3A}" type="pres">
      <dgm:prSet presAssocID="{33AA36D5-3564-419F-97FF-F95E5A3915B8}" presName="hierChild5" presStyleCnt="0"/>
      <dgm:spPr/>
    </dgm:pt>
    <dgm:pt modelId="{C9488BCF-5996-42A4-805E-B43167DB5F2D}" type="pres">
      <dgm:prSet presAssocID="{8093C0DB-3BE0-4812-ADEA-0BA41147BDB4}" presName="Name23" presStyleLbl="parChTrans1D4" presStyleIdx="1" presStyleCnt="2"/>
      <dgm:spPr/>
      <dgm:t>
        <a:bodyPr/>
        <a:lstStyle/>
        <a:p>
          <a:endParaRPr lang="ru-RU"/>
        </a:p>
      </dgm:t>
    </dgm:pt>
    <dgm:pt modelId="{4B128578-552C-44B2-9D78-33D4107A81B0}" type="pres">
      <dgm:prSet presAssocID="{F320ACC8-F4C2-41C1-BCCA-ABDE44D44FA4}" presName="hierRoot4" presStyleCnt="0"/>
      <dgm:spPr/>
    </dgm:pt>
    <dgm:pt modelId="{201E8742-0D6D-47B0-B69E-CCEC4BC8DE43}" type="pres">
      <dgm:prSet presAssocID="{F320ACC8-F4C2-41C1-BCCA-ABDE44D44FA4}" presName="composite4" presStyleCnt="0"/>
      <dgm:spPr/>
    </dgm:pt>
    <dgm:pt modelId="{7BC31A29-B4AF-4D71-B390-100317A2D5E7}" type="pres">
      <dgm:prSet presAssocID="{F320ACC8-F4C2-41C1-BCCA-ABDE44D44FA4}" presName="background4" presStyleLbl="node4" presStyleIdx="1" presStyleCnt="2"/>
      <dgm:spPr/>
    </dgm:pt>
    <dgm:pt modelId="{5D0BA49E-9A42-4A04-A2A4-76BD5DB08A37}" type="pres">
      <dgm:prSet presAssocID="{F320ACC8-F4C2-41C1-BCCA-ABDE44D44FA4}" presName="text4" presStyleLbl="fgAcc4" presStyleIdx="1" presStyleCnt="2" custScaleX="370914" custScaleY="311727" custLinFactY="200000" custLinFactNeighborX="-13267" custLinFactNeighborY="2366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CF7C16-50AC-43B1-A591-2DAB90469E65}" type="pres">
      <dgm:prSet presAssocID="{F320ACC8-F4C2-41C1-BCCA-ABDE44D44FA4}" presName="hierChild5" presStyleCnt="0"/>
      <dgm:spPr/>
    </dgm:pt>
    <dgm:pt modelId="{D153F08E-49E2-4D13-A16F-4170A649F8CE}" type="pres">
      <dgm:prSet presAssocID="{C821BABB-062E-4B76-8CDD-5FB6ED392FBB}" presName="Name17" presStyleLbl="parChTrans1D3" presStyleIdx="4" presStyleCnt="5"/>
      <dgm:spPr/>
      <dgm:t>
        <a:bodyPr/>
        <a:lstStyle/>
        <a:p>
          <a:endParaRPr lang="ru-RU"/>
        </a:p>
      </dgm:t>
    </dgm:pt>
    <dgm:pt modelId="{3619F585-7467-48E0-8BB2-8BCC6A8E142C}" type="pres">
      <dgm:prSet presAssocID="{AB2A2394-E16F-45CA-BF70-16A468E2E62D}" presName="hierRoot3" presStyleCnt="0"/>
      <dgm:spPr/>
    </dgm:pt>
    <dgm:pt modelId="{1B43695F-EEBC-4817-86A4-678070C30727}" type="pres">
      <dgm:prSet presAssocID="{AB2A2394-E16F-45CA-BF70-16A468E2E62D}" presName="composite3" presStyleCnt="0"/>
      <dgm:spPr/>
    </dgm:pt>
    <dgm:pt modelId="{5D5DCA97-1B7F-42E7-85F4-7031137092C3}" type="pres">
      <dgm:prSet presAssocID="{AB2A2394-E16F-45CA-BF70-16A468E2E62D}" presName="background3" presStyleLbl="node3" presStyleIdx="4" presStyleCnt="5"/>
      <dgm:spPr/>
    </dgm:pt>
    <dgm:pt modelId="{7D332243-99BA-4132-A08B-150EFF29C1C2}" type="pres">
      <dgm:prSet presAssocID="{AB2A2394-E16F-45CA-BF70-16A468E2E62D}" presName="text3" presStyleLbl="fgAcc3" presStyleIdx="4" presStyleCnt="5" custScaleX="368285" custScaleY="330203" custLinFactY="3164" custLinFactNeighborX="172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2334A6-8855-4EC4-A219-A5080CB987CA}" type="pres">
      <dgm:prSet presAssocID="{AB2A2394-E16F-45CA-BF70-16A468E2E62D}" presName="hierChild4" presStyleCnt="0"/>
      <dgm:spPr/>
    </dgm:pt>
  </dgm:ptLst>
  <dgm:cxnLst>
    <dgm:cxn modelId="{C4AE2F98-72C4-4083-9906-4A6D01EE52EE}" srcId="{0E731BB9-43BE-437E-80E3-0B25150496CB}" destId="{AB2A2394-E16F-45CA-BF70-16A468E2E62D}" srcOrd="1" destOrd="0" parTransId="{C821BABB-062E-4B76-8CDD-5FB6ED392FBB}" sibTransId="{A193E27A-8912-43B5-99CF-A3DB58148966}"/>
    <dgm:cxn modelId="{A025F91B-3048-460C-A535-DD7056AACF7F}" srcId="{697CD8E0-778A-427D-802A-EB3A2A3A0DDB}" destId="{2AD29CB3-D018-484B-ACED-A913D00D2ADD}" srcOrd="0" destOrd="0" parTransId="{102BD0A2-2780-48B1-B67B-5B24467209FE}" sibTransId="{FC53AD27-698F-421E-A117-09FEA7C3A5C0}"/>
    <dgm:cxn modelId="{4ADF89C5-A6E0-42AA-8854-C0BF826A387E}" type="presOf" srcId="{102BD0A2-2780-48B1-B67B-5B24467209FE}" destId="{780EB719-F007-421C-9BEF-F70D01AF0FE6}" srcOrd="0" destOrd="0" presId="urn:microsoft.com/office/officeart/2005/8/layout/hierarchy1"/>
    <dgm:cxn modelId="{B213A594-E838-43E3-AD25-CDD706F2BB73}" type="presOf" srcId="{0E731BB9-43BE-437E-80E3-0B25150496CB}" destId="{3EC13C4D-8DB2-4349-A6B4-DEAFA4877735}" srcOrd="0" destOrd="0" presId="urn:microsoft.com/office/officeart/2005/8/layout/hierarchy1"/>
    <dgm:cxn modelId="{B2413B87-DD5C-4747-823A-FDCC3B484076}" srcId="{697CD8E0-778A-427D-802A-EB3A2A3A0DDB}" destId="{26B757BA-15A0-46E7-9BF7-1F935F688011}" srcOrd="1" destOrd="0" parTransId="{301FA0E4-0D4A-4F22-BD94-641A838439FF}" sibTransId="{31C4A9D3-28B7-48FA-85D6-769E716C2EF4}"/>
    <dgm:cxn modelId="{14D7C8E3-79E1-44E2-AED7-A9A031C0F796}" type="presOf" srcId="{590801A5-2D8B-4731-8990-E93F82790A8B}" destId="{10E873B3-0779-4320-B3FA-1B852B4A2361}" srcOrd="0" destOrd="0" presId="urn:microsoft.com/office/officeart/2005/8/layout/hierarchy1"/>
    <dgm:cxn modelId="{ACDF490D-FC0D-4E4C-BFDA-F71B45CB11E1}" type="presOf" srcId="{AB2A2394-E16F-45CA-BF70-16A468E2E62D}" destId="{7D332243-99BA-4132-A08B-150EFF29C1C2}" srcOrd="0" destOrd="0" presId="urn:microsoft.com/office/officeart/2005/8/layout/hierarchy1"/>
    <dgm:cxn modelId="{BC0A36E9-A7CF-44BE-A750-2829E552856B}" srcId="{590801A5-2D8B-4731-8990-E93F82790A8B}" destId="{0E731BB9-43BE-437E-80E3-0B25150496CB}" srcOrd="1" destOrd="0" parTransId="{751CB0A9-919F-4D42-8828-6C7FF049411B}" sibTransId="{379CD09A-21F3-49BB-9C56-69866AF9DE67}"/>
    <dgm:cxn modelId="{41797EE2-E189-4C39-86BF-73D6B5FF8005}" type="presOf" srcId="{7CC8203B-1C03-479E-831C-BECBCA19DC0F}" destId="{6FCEED58-6EE9-4CAA-BE50-45B5CBA040B8}" srcOrd="0" destOrd="0" presId="urn:microsoft.com/office/officeart/2005/8/layout/hierarchy1"/>
    <dgm:cxn modelId="{A4C0A318-9F80-4A95-A625-5F5E7110201E}" type="presOf" srcId="{19995E33-299A-4705-B918-92A6044F2570}" destId="{54A1EB64-A413-4DEE-9350-73B2500ACD98}" srcOrd="0" destOrd="0" presId="urn:microsoft.com/office/officeart/2005/8/layout/hierarchy1"/>
    <dgm:cxn modelId="{E7C28439-F40E-4ED1-999D-25E4D51D4E00}" srcId="{19995E33-299A-4705-B918-92A6044F2570}" destId="{590801A5-2D8B-4731-8990-E93F82790A8B}" srcOrd="0" destOrd="0" parTransId="{8B29DDBD-3756-4905-ACE6-7B527013FCC3}" sibTransId="{80234BE8-0790-47E7-92E4-B18E796B4F10}"/>
    <dgm:cxn modelId="{EE9801B1-165F-4E41-8F9E-74F4D456919C}" type="presOf" srcId="{FA3D1EF1-A7AB-4842-A92F-2291C76769D2}" destId="{B4012191-200B-449D-9BB1-27566BD77834}" srcOrd="0" destOrd="0" presId="urn:microsoft.com/office/officeart/2005/8/layout/hierarchy1"/>
    <dgm:cxn modelId="{E4F1926A-924D-45C9-B648-89DB084F3F69}" type="presOf" srcId="{F320ACC8-F4C2-41C1-BCCA-ABDE44D44FA4}" destId="{5D0BA49E-9A42-4A04-A2A4-76BD5DB08A37}" srcOrd="0" destOrd="0" presId="urn:microsoft.com/office/officeart/2005/8/layout/hierarchy1"/>
    <dgm:cxn modelId="{1BDC5B87-AC76-4091-9E57-0E1D0B3EE4A7}" type="presOf" srcId="{301FA0E4-0D4A-4F22-BD94-641A838439FF}" destId="{204D9680-AC67-493D-9B43-A395532180F9}" srcOrd="0" destOrd="0" presId="urn:microsoft.com/office/officeart/2005/8/layout/hierarchy1"/>
    <dgm:cxn modelId="{4412B704-C8E0-4232-BD16-D46A7207FD61}" type="presOf" srcId="{751CB0A9-919F-4D42-8828-6C7FF049411B}" destId="{9690B9DA-AC6C-479D-88C2-D641200DCAB2}" srcOrd="0" destOrd="0" presId="urn:microsoft.com/office/officeart/2005/8/layout/hierarchy1"/>
    <dgm:cxn modelId="{C5E02267-DFA9-40BF-A741-B43FC7679993}" type="presOf" srcId="{E68D49BA-DC57-4F3F-AD42-D459C6273A4A}" destId="{B4808966-FE72-4C3E-96A1-AD43EFFE5725}" srcOrd="0" destOrd="0" presId="urn:microsoft.com/office/officeart/2005/8/layout/hierarchy1"/>
    <dgm:cxn modelId="{1D707AFA-9FF1-4CFA-BABA-2BDAB9E8371F}" srcId="{697CD8E0-778A-427D-802A-EB3A2A3A0DDB}" destId="{48716FF8-54AE-45BC-BE63-DF8F87798B9F}" srcOrd="2" destOrd="0" parTransId="{8D8D8086-1390-4CD1-A145-F452DE8E20FB}" sibTransId="{47F9EF1B-49B3-4B7F-86D8-F408768F3A68}"/>
    <dgm:cxn modelId="{334019C1-45C2-4E23-8ADC-622063EBD1CD}" srcId="{590801A5-2D8B-4731-8990-E93F82790A8B}" destId="{697CD8E0-778A-427D-802A-EB3A2A3A0DDB}" srcOrd="0" destOrd="0" parTransId="{FA3D1EF1-A7AB-4842-A92F-2291C76769D2}" sibTransId="{063D2665-8034-4EB7-924E-3529E87E735F}"/>
    <dgm:cxn modelId="{82C8A123-8AD6-4CDB-B63D-C91910D51F10}" type="presOf" srcId="{8093C0DB-3BE0-4812-ADEA-0BA41147BDB4}" destId="{C9488BCF-5996-42A4-805E-B43167DB5F2D}" srcOrd="0" destOrd="0" presId="urn:microsoft.com/office/officeart/2005/8/layout/hierarchy1"/>
    <dgm:cxn modelId="{66B885C5-AED6-4C72-AC79-39C2DD0F5769}" type="presOf" srcId="{26B757BA-15A0-46E7-9BF7-1F935F688011}" destId="{43F12217-A809-4104-AC9D-FDFF92E7451E}" srcOrd="0" destOrd="0" presId="urn:microsoft.com/office/officeart/2005/8/layout/hierarchy1"/>
    <dgm:cxn modelId="{E87E7EE3-7FD7-4028-89C0-2883403E2E60}" srcId="{6A9D5B01-6EA5-4A55-BEBF-EFA650148016}" destId="{F320ACC8-F4C2-41C1-BCCA-ABDE44D44FA4}" srcOrd="1" destOrd="0" parTransId="{8093C0DB-3BE0-4812-ADEA-0BA41147BDB4}" sibTransId="{B6727C4A-E2BD-4F25-84CA-C803C43E5E34}"/>
    <dgm:cxn modelId="{7971E28E-88B2-424C-8F0A-9C18F511AC07}" srcId="{6A9D5B01-6EA5-4A55-BEBF-EFA650148016}" destId="{33AA36D5-3564-419F-97FF-F95E5A3915B8}" srcOrd="0" destOrd="0" parTransId="{E68D49BA-DC57-4F3F-AD42-D459C6273A4A}" sibTransId="{C72232C2-0433-4B44-96CD-344DAFF5B05A}"/>
    <dgm:cxn modelId="{0619936C-3AF5-41E6-BF0B-7EE1AD03E207}" type="presOf" srcId="{8D8D8086-1390-4CD1-A145-F452DE8E20FB}" destId="{EE539144-1340-4CC5-A944-963439212476}" srcOrd="0" destOrd="0" presId="urn:microsoft.com/office/officeart/2005/8/layout/hierarchy1"/>
    <dgm:cxn modelId="{1B211A43-8F95-44B8-9EBB-FA070D0AF12F}" type="presOf" srcId="{48716FF8-54AE-45BC-BE63-DF8F87798B9F}" destId="{AC24A01E-DA8C-4F13-AC27-D829E0D5DE4A}" srcOrd="0" destOrd="0" presId="urn:microsoft.com/office/officeart/2005/8/layout/hierarchy1"/>
    <dgm:cxn modelId="{F5DA18BE-E937-4E59-B149-4EC3E8FC771A}" srcId="{0E731BB9-43BE-437E-80E3-0B25150496CB}" destId="{6A9D5B01-6EA5-4A55-BEBF-EFA650148016}" srcOrd="0" destOrd="0" parTransId="{7CC8203B-1C03-479E-831C-BECBCA19DC0F}" sibTransId="{6B2D1EA2-2431-4ACF-B6A6-0107D3BD0E47}"/>
    <dgm:cxn modelId="{D723ED9D-31B5-461D-9023-7980518A58A0}" type="presOf" srcId="{C821BABB-062E-4B76-8CDD-5FB6ED392FBB}" destId="{D153F08E-49E2-4D13-A16F-4170A649F8CE}" srcOrd="0" destOrd="0" presId="urn:microsoft.com/office/officeart/2005/8/layout/hierarchy1"/>
    <dgm:cxn modelId="{7F6FF2A9-09E9-47B1-9C09-E43A2405E5FC}" type="presOf" srcId="{2AD29CB3-D018-484B-ACED-A913D00D2ADD}" destId="{6179C6DE-BB9E-4E0C-939D-B6C4A3284356}" srcOrd="0" destOrd="0" presId="urn:microsoft.com/office/officeart/2005/8/layout/hierarchy1"/>
    <dgm:cxn modelId="{E424A3EE-0151-4347-8FDE-E95814BB1F57}" type="presOf" srcId="{697CD8E0-778A-427D-802A-EB3A2A3A0DDB}" destId="{1A59B070-DB20-469B-A5FB-ADDEAE37C7DF}" srcOrd="0" destOrd="0" presId="urn:microsoft.com/office/officeart/2005/8/layout/hierarchy1"/>
    <dgm:cxn modelId="{FFBBCF3F-47ED-4A24-A227-8F80B91997B6}" type="presOf" srcId="{33AA36D5-3564-419F-97FF-F95E5A3915B8}" destId="{5C65A7BE-467D-4A02-B02A-9D14C9605EC3}" srcOrd="0" destOrd="0" presId="urn:microsoft.com/office/officeart/2005/8/layout/hierarchy1"/>
    <dgm:cxn modelId="{D1295C97-8F63-420C-B72C-E83A0AEDB8F0}" type="presOf" srcId="{6A9D5B01-6EA5-4A55-BEBF-EFA650148016}" destId="{EF6561A3-431D-4C51-ACA5-13B846BEE33C}" srcOrd="0" destOrd="0" presId="urn:microsoft.com/office/officeart/2005/8/layout/hierarchy1"/>
    <dgm:cxn modelId="{E57F8C33-F969-446B-AE9D-DC9747ABA356}" type="presParOf" srcId="{54A1EB64-A413-4DEE-9350-73B2500ACD98}" destId="{979CFD2B-1AE4-41EB-A534-FDA1D2A27531}" srcOrd="0" destOrd="0" presId="urn:microsoft.com/office/officeart/2005/8/layout/hierarchy1"/>
    <dgm:cxn modelId="{CBF56D30-DDC1-4FB5-B016-49B2C04B9505}" type="presParOf" srcId="{979CFD2B-1AE4-41EB-A534-FDA1D2A27531}" destId="{C8C16BB8-1A69-4B54-93E6-052F5942FF1C}" srcOrd="0" destOrd="0" presId="urn:microsoft.com/office/officeart/2005/8/layout/hierarchy1"/>
    <dgm:cxn modelId="{7863C4F2-EBEA-4F04-854C-564867245717}" type="presParOf" srcId="{C8C16BB8-1A69-4B54-93E6-052F5942FF1C}" destId="{A2DC6657-ED2E-4068-9B9B-9991E5601073}" srcOrd="0" destOrd="0" presId="urn:microsoft.com/office/officeart/2005/8/layout/hierarchy1"/>
    <dgm:cxn modelId="{7B5A3BEC-FB9B-4935-A434-33566A3304CE}" type="presParOf" srcId="{C8C16BB8-1A69-4B54-93E6-052F5942FF1C}" destId="{10E873B3-0779-4320-B3FA-1B852B4A2361}" srcOrd="1" destOrd="0" presId="urn:microsoft.com/office/officeart/2005/8/layout/hierarchy1"/>
    <dgm:cxn modelId="{68FF3354-4C43-4580-A03B-93952495F377}" type="presParOf" srcId="{979CFD2B-1AE4-41EB-A534-FDA1D2A27531}" destId="{3F0DF229-5DBD-4864-A009-DDD21E358DFD}" srcOrd="1" destOrd="0" presId="urn:microsoft.com/office/officeart/2005/8/layout/hierarchy1"/>
    <dgm:cxn modelId="{24186B6B-261D-4828-A551-8C513065A72E}" type="presParOf" srcId="{3F0DF229-5DBD-4864-A009-DDD21E358DFD}" destId="{B4012191-200B-449D-9BB1-27566BD77834}" srcOrd="0" destOrd="0" presId="urn:microsoft.com/office/officeart/2005/8/layout/hierarchy1"/>
    <dgm:cxn modelId="{6CC45EAE-999D-41C4-95AC-DE00C5FEA8FC}" type="presParOf" srcId="{3F0DF229-5DBD-4864-A009-DDD21E358DFD}" destId="{DC000005-2CD0-4437-AA23-35F340CEB90D}" srcOrd="1" destOrd="0" presId="urn:microsoft.com/office/officeart/2005/8/layout/hierarchy1"/>
    <dgm:cxn modelId="{B7A66B53-F57F-49BD-A9F5-6FAD00BD93A5}" type="presParOf" srcId="{DC000005-2CD0-4437-AA23-35F340CEB90D}" destId="{D41FB442-5192-40F3-9F95-809EC2E656A8}" srcOrd="0" destOrd="0" presId="urn:microsoft.com/office/officeart/2005/8/layout/hierarchy1"/>
    <dgm:cxn modelId="{CDB2B6E4-9F36-41EF-BAB9-C88920E49F52}" type="presParOf" srcId="{D41FB442-5192-40F3-9F95-809EC2E656A8}" destId="{1619F6EC-D7EB-4FA0-87E8-28DE72476F2B}" srcOrd="0" destOrd="0" presId="urn:microsoft.com/office/officeart/2005/8/layout/hierarchy1"/>
    <dgm:cxn modelId="{923013BF-EC26-4CF4-A1FE-6442C07CE07B}" type="presParOf" srcId="{D41FB442-5192-40F3-9F95-809EC2E656A8}" destId="{1A59B070-DB20-469B-A5FB-ADDEAE37C7DF}" srcOrd="1" destOrd="0" presId="urn:microsoft.com/office/officeart/2005/8/layout/hierarchy1"/>
    <dgm:cxn modelId="{A8244BD2-3926-4172-AC51-F5BDFB2B57ED}" type="presParOf" srcId="{DC000005-2CD0-4437-AA23-35F340CEB90D}" destId="{D1358ED8-ADCE-468D-AD68-5505CCD01F1F}" srcOrd="1" destOrd="0" presId="urn:microsoft.com/office/officeart/2005/8/layout/hierarchy1"/>
    <dgm:cxn modelId="{50005395-AE74-4551-A5E3-5F34E48B8D17}" type="presParOf" srcId="{D1358ED8-ADCE-468D-AD68-5505CCD01F1F}" destId="{780EB719-F007-421C-9BEF-F70D01AF0FE6}" srcOrd="0" destOrd="0" presId="urn:microsoft.com/office/officeart/2005/8/layout/hierarchy1"/>
    <dgm:cxn modelId="{A6E45FC9-09AD-467F-955B-FA16C4CEEA46}" type="presParOf" srcId="{D1358ED8-ADCE-468D-AD68-5505CCD01F1F}" destId="{6E2219D4-CE0F-4EE2-8457-A876F692CC94}" srcOrd="1" destOrd="0" presId="urn:microsoft.com/office/officeart/2005/8/layout/hierarchy1"/>
    <dgm:cxn modelId="{4FEB22E9-408E-4B76-9CCC-5BD7030533E7}" type="presParOf" srcId="{6E2219D4-CE0F-4EE2-8457-A876F692CC94}" destId="{A1E4F667-6B9D-44BA-96CF-6BAD1FD12ED2}" srcOrd="0" destOrd="0" presId="urn:microsoft.com/office/officeart/2005/8/layout/hierarchy1"/>
    <dgm:cxn modelId="{8EC6F676-325E-464C-A155-3BD5B1840F06}" type="presParOf" srcId="{A1E4F667-6B9D-44BA-96CF-6BAD1FD12ED2}" destId="{FA44D453-A2FC-498F-8055-B4D8462C6A66}" srcOrd="0" destOrd="0" presId="urn:microsoft.com/office/officeart/2005/8/layout/hierarchy1"/>
    <dgm:cxn modelId="{5BD1DD4B-9EE9-492D-83E3-5B5EB72ADA00}" type="presParOf" srcId="{A1E4F667-6B9D-44BA-96CF-6BAD1FD12ED2}" destId="{6179C6DE-BB9E-4E0C-939D-B6C4A3284356}" srcOrd="1" destOrd="0" presId="urn:microsoft.com/office/officeart/2005/8/layout/hierarchy1"/>
    <dgm:cxn modelId="{9E28550F-2950-4E11-9C93-02C8446C2C7A}" type="presParOf" srcId="{6E2219D4-CE0F-4EE2-8457-A876F692CC94}" destId="{396960A9-51EC-4697-8BD8-E24A9386B1EF}" srcOrd="1" destOrd="0" presId="urn:microsoft.com/office/officeart/2005/8/layout/hierarchy1"/>
    <dgm:cxn modelId="{363C55C1-41E0-4C96-8384-47B81D1BC1FF}" type="presParOf" srcId="{D1358ED8-ADCE-468D-AD68-5505CCD01F1F}" destId="{204D9680-AC67-493D-9B43-A395532180F9}" srcOrd="2" destOrd="0" presId="urn:microsoft.com/office/officeart/2005/8/layout/hierarchy1"/>
    <dgm:cxn modelId="{A57D1CBD-10F2-45E1-88F5-0DEE079B7946}" type="presParOf" srcId="{D1358ED8-ADCE-468D-AD68-5505CCD01F1F}" destId="{6EA40A0E-4B6C-4D2A-B164-C54DEDCD9BDC}" srcOrd="3" destOrd="0" presId="urn:microsoft.com/office/officeart/2005/8/layout/hierarchy1"/>
    <dgm:cxn modelId="{0DABCC60-A8C7-4108-A7E8-662D77E60C49}" type="presParOf" srcId="{6EA40A0E-4B6C-4D2A-B164-C54DEDCD9BDC}" destId="{89C23252-4C7F-45B4-A7FC-510FDBE2C7F2}" srcOrd="0" destOrd="0" presId="urn:microsoft.com/office/officeart/2005/8/layout/hierarchy1"/>
    <dgm:cxn modelId="{676375B7-1612-40E3-A913-155F5D2816E3}" type="presParOf" srcId="{89C23252-4C7F-45B4-A7FC-510FDBE2C7F2}" destId="{C5683CCF-C8CA-4CA9-9EF9-894F95386BC9}" srcOrd="0" destOrd="0" presId="urn:microsoft.com/office/officeart/2005/8/layout/hierarchy1"/>
    <dgm:cxn modelId="{DB128630-A88D-4FCD-9FC3-A7848B7A6043}" type="presParOf" srcId="{89C23252-4C7F-45B4-A7FC-510FDBE2C7F2}" destId="{43F12217-A809-4104-AC9D-FDFF92E7451E}" srcOrd="1" destOrd="0" presId="urn:microsoft.com/office/officeart/2005/8/layout/hierarchy1"/>
    <dgm:cxn modelId="{3C87F0A9-89E7-409D-8A85-CC740A3091EA}" type="presParOf" srcId="{6EA40A0E-4B6C-4D2A-B164-C54DEDCD9BDC}" destId="{746EA2D3-CCC5-4A08-B4F1-6C3ECA00D13C}" srcOrd="1" destOrd="0" presId="urn:microsoft.com/office/officeart/2005/8/layout/hierarchy1"/>
    <dgm:cxn modelId="{B3FD61AB-32E8-427C-A9CC-CB63D864D228}" type="presParOf" srcId="{D1358ED8-ADCE-468D-AD68-5505CCD01F1F}" destId="{EE539144-1340-4CC5-A944-963439212476}" srcOrd="4" destOrd="0" presId="urn:microsoft.com/office/officeart/2005/8/layout/hierarchy1"/>
    <dgm:cxn modelId="{85EF1C4E-106F-46C4-A0A6-43216039A5D8}" type="presParOf" srcId="{D1358ED8-ADCE-468D-AD68-5505CCD01F1F}" destId="{2E683CDB-1696-4DFC-857C-27EE5B40EAC8}" srcOrd="5" destOrd="0" presId="urn:microsoft.com/office/officeart/2005/8/layout/hierarchy1"/>
    <dgm:cxn modelId="{0EFDCA8C-B39A-43C4-8E1F-608D1ED2B9D4}" type="presParOf" srcId="{2E683CDB-1696-4DFC-857C-27EE5B40EAC8}" destId="{DE590514-1980-414E-B249-0828E91A51BB}" srcOrd="0" destOrd="0" presId="urn:microsoft.com/office/officeart/2005/8/layout/hierarchy1"/>
    <dgm:cxn modelId="{5704BCFE-0628-4AA3-9E0D-998E4569E919}" type="presParOf" srcId="{DE590514-1980-414E-B249-0828E91A51BB}" destId="{91E40648-ECC5-420D-83AC-9914F8244349}" srcOrd="0" destOrd="0" presId="urn:microsoft.com/office/officeart/2005/8/layout/hierarchy1"/>
    <dgm:cxn modelId="{DAA388FC-A090-4315-B317-CF20DF70268C}" type="presParOf" srcId="{DE590514-1980-414E-B249-0828E91A51BB}" destId="{AC24A01E-DA8C-4F13-AC27-D829E0D5DE4A}" srcOrd="1" destOrd="0" presId="urn:microsoft.com/office/officeart/2005/8/layout/hierarchy1"/>
    <dgm:cxn modelId="{E318E568-5323-41E4-B9FD-14F150B434A5}" type="presParOf" srcId="{2E683CDB-1696-4DFC-857C-27EE5B40EAC8}" destId="{8FA65C7A-D5BA-497D-BEAE-71801E8598A8}" srcOrd="1" destOrd="0" presId="urn:microsoft.com/office/officeart/2005/8/layout/hierarchy1"/>
    <dgm:cxn modelId="{DEA753DD-E1CD-4F21-A4C5-7D0AC4383B80}" type="presParOf" srcId="{3F0DF229-5DBD-4864-A009-DDD21E358DFD}" destId="{9690B9DA-AC6C-479D-88C2-D641200DCAB2}" srcOrd="2" destOrd="0" presId="urn:microsoft.com/office/officeart/2005/8/layout/hierarchy1"/>
    <dgm:cxn modelId="{71AA5099-DFEC-425A-B443-F963F943C940}" type="presParOf" srcId="{3F0DF229-5DBD-4864-A009-DDD21E358DFD}" destId="{FD399E9C-EF00-46EE-87F9-69AEE49BD03B}" srcOrd="3" destOrd="0" presId="urn:microsoft.com/office/officeart/2005/8/layout/hierarchy1"/>
    <dgm:cxn modelId="{873A117C-F2D9-4C16-9875-EE465321C4DB}" type="presParOf" srcId="{FD399E9C-EF00-46EE-87F9-69AEE49BD03B}" destId="{8984C371-1AB4-4B80-AC90-1255D3092DBC}" srcOrd="0" destOrd="0" presId="urn:microsoft.com/office/officeart/2005/8/layout/hierarchy1"/>
    <dgm:cxn modelId="{BF451977-942A-4915-A566-0898DBA61520}" type="presParOf" srcId="{8984C371-1AB4-4B80-AC90-1255D3092DBC}" destId="{673D3303-0935-4154-AAA3-4DA1CCA72FE1}" srcOrd="0" destOrd="0" presId="urn:microsoft.com/office/officeart/2005/8/layout/hierarchy1"/>
    <dgm:cxn modelId="{E53DDB7D-B9D3-43C9-8124-695A1B7CD078}" type="presParOf" srcId="{8984C371-1AB4-4B80-AC90-1255D3092DBC}" destId="{3EC13C4D-8DB2-4349-A6B4-DEAFA4877735}" srcOrd="1" destOrd="0" presId="urn:microsoft.com/office/officeart/2005/8/layout/hierarchy1"/>
    <dgm:cxn modelId="{0D8FE9C3-E4DE-4C70-8C06-40D3D0AB5F35}" type="presParOf" srcId="{FD399E9C-EF00-46EE-87F9-69AEE49BD03B}" destId="{EE88F83A-5D35-4FF4-9F49-3BBCF99FA1D6}" srcOrd="1" destOrd="0" presId="urn:microsoft.com/office/officeart/2005/8/layout/hierarchy1"/>
    <dgm:cxn modelId="{E049EBBE-6DE2-4B07-AA04-56D09590C99A}" type="presParOf" srcId="{EE88F83A-5D35-4FF4-9F49-3BBCF99FA1D6}" destId="{6FCEED58-6EE9-4CAA-BE50-45B5CBA040B8}" srcOrd="0" destOrd="0" presId="urn:microsoft.com/office/officeart/2005/8/layout/hierarchy1"/>
    <dgm:cxn modelId="{ED34FA52-E1CA-472F-9E93-EBB9A0C77F04}" type="presParOf" srcId="{EE88F83A-5D35-4FF4-9F49-3BBCF99FA1D6}" destId="{D4DF46ED-65FF-49B5-B83C-F609BA5689EB}" srcOrd="1" destOrd="0" presId="urn:microsoft.com/office/officeart/2005/8/layout/hierarchy1"/>
    <dgm:cxn modelId="{A9DAAC79-5587-485D-9461-22BB24E5731E}" type="presParOf" srcId="{D4DF46ED-65FF-49B5-B83C-F609BA5689EB}" destId="{B58C9E84-9D74-4DEA-A5F9-DAB24FE4F072}" srcOrd="0" destOrd="0" presId="urn:microsoft.com/office/officeart/2005/8/layout/hierarchy1"/>
    <dgm:cxn modelId="{701DC2C6-41EF-487C-8D49-EF972AF4318D}" type="presParOf" srcId="{B58C9E84-9D74-4DEA-A5F9-DAB24FE4F072}" destId="{14F961F9-E6F7-42FE-A50E-DFC57E44CDBD}" srcOrd="0" destOrd="0" presId="urn:microsoft.com/office/officeart/2005/8/layout/hierarchy1"/>
    <dgm:cxn modelId="{2AF28439-12D7-40F6-9173-206E436944B3}" type="presParOf" srcId="{B58C9E84-9D74-4DEA-A5F9-DAB24FE4F072}" destId="{EF6561A3-431D-4C51-ACA5-13B846BEE33C}" srcOrd="1" destOrd="0" presId="urn:microsoft.com/office/officeart/2005/8/layout/hierarchy1"/>
    <dgm:cxn modelId="{5995B60E-70E6-4066-97A8-62CDA14FFCF0}" type="presParOf" srcId="{D4DF46ED-65FF-49B5-B83C-F609BA5689EB}" destId="{B69D78B6-F817-4E8C-A15F-EE8C46FE4E34}" srcOrd="1" destOrd="0" presId="urn:microsoft.com/office/officeart/2005/8/layout/hierarchy1"/>
    <dgm:cxn modelId="{32D918FD-FB80-45DE-B4ED-4F86E30EDF97}" type="presParOf" srcId="{B69D78B6-F817-4E8C-A15F-EE8C46FE4E34}" destId="{B4808966-FE72-4C3E-96A1-AD43EFFE5725}" srcOrd="0" destOrd="0" presId="urn:microsoft.com/office/officeart/2005/8/layout/hierarchy1"/>
    <dgm:cxn modelId="{CD9216BD-9189-43DC-A77E-0A4CCA48E8AB}" type="presParOf" srcId="{B69D78B6-F817-4E8C-A15F-EE8C46FE4E34}" destId="{8F8E4AE8-8595-4ECF-8397-33E9D1D37F23}" srcOrd="1" destOrd="0" presId="urn:microsoft.com/office/officeart/2005/8/layout/hierarchy1"/>
    <dgm:cxn modelId="{DB0B84BE-FC71-4A28-96A9-F3DADCF8D75B}" type="presParOf" srcId="{8F8E4AE8-8595-4ECF-8397-33E9D1D37F23}" destId="{4CFD2B30-B97A-4BD6-B72E-18B860B01830}" srcOrd="0" destOrd="0" presId="urn:microsoft.com/office/officeart/2005/8/layout/hierarchy1"/>
    <dgm:cxn modelId="{C9D94CA2-D78E-4818-AA08-2D917936E43B}" type="presParOf" srcId="{4CFD2B30-B97A-4BD6-B72E-18B860B01830}" destId="{2D1A5FE8-9CA6-45D2-B767-BEF8DF51B97D}" srcOrd="0" destOrd="0" presId="urn:microsoft.com/office/officeart/2005/8/layout/hierarchy1"/>
    <dgm:cxn modelId="{2B9F67C4-941A-4C54-817A-C8FF03EF936A}" type="presParOf" srcId="{4CFD2B30-B97A-4BD6-B72E-18B860B01830}" destId="{5C65A7BE-467D-4A02-B02A-9D14C9605EC3}" srcOrd="1" destOrd="0" presId="urn:microsoft.com/office/officeart/2005/8/layout/hierarchy1"/>
    <dgm:cxn modelId="{D5877244-D88B-4B6F-86E6-1D09CC409CB4}" type="presParOf" srcId="{8F8E4AE8-8595-4ECF-8397-33E9D1D37F23}" destId="{839CEE53-14F7-4CF2-99D7-3D145057DE3A}" srcOrd="1" destOrd="0" presId="urn:microsoft.com/office/officeart/2005/8/layout/hierarchy1"/>
    <dgm:cxn modelId="{ADD7C800-633B-4A20-A8AE-39E00FF8459A}" type="presParOf" srcId="{B69D78B6-F817-4E8C-A15F-EE8C46FE4E34}" destId="{C9488BCF-5996-42A4-805E-B43167DB5F2D}" srcOrd="2" destOrd="0" presId="urn:microsoft.com/office/officeart/2005/8/layout/hierarchy1"/>
    <dgm:cxn modelId="{D12C53F0-A097-4AE4-A0F8-6DCCAC0582D3}" type="presParOf" srcId="{B69D78B6-F817-4E8C-A15F-EE8C46FE4E34}" destId="{4B128578-552C-44B2-9D78-33D4107A81B0}" srcOrd="3" destOrd="0" presId="urn:microsoft.com/office/officeart/2005/8/layout/hierarchy1"/>
    <dgm:cxn modelId="{5B024F36-806E-43FC-A964-11811AF9298C}" type="presParOf" srcId="{4B128578-552C-44B2-9D78-33D4107A81B0}" destId="{201E8742-0D6D-47B0-B69E-CCEC4BC8DE43}" srcOrd="0" destOrd="0" presId="urn:microsoft.com/office/officeart/2005/8/layout/hierarchy1"/>
    <dgm:cxn modelId="{F9E2C9BA-C7D3-4754-9B3F-7596ABFB3E71}" type="presParOf" srcId="{201E8742-0D6D-47B0-B69E-CCEC4BC8DE43}" destId="{7BC31A29-B4AF-4D71-B390-100317A2D5E7}" srcOrd="0" destOrd="0" presId="urn:microsoft.com/office/officeart/2005/8/layout/hierarchy1"/>
    <dgm:cxn modelId="{B1318161-98B7-4AE8-97C7-ABBD7102FB38}" type="presParOf" srcId="{201E8742-0D6D-47B0-B69E-CCEC4BC8DE43}" destId="{5D0BA49E-9A42-4A04-A2A4-76BD5DB08A37}" srcOrd="1" destOrd="0" presId="urn:microsoft.com/office/officeart/2005/8/layout/hierarchy1"/>
    <dgm:cxn modelId="{78CBD2E6-4EFE-4E81-93D5-CAC639113EDD}" type="presParOf" srcId="{4B128578-552C-44B2-9D78-33D4107A81B0}" destId="{4FCF7C16-50AC-43B1-A591-2DAB90469E65}" srcOrd="1" destOrd="0" presId="urn:microsoft.com/office/officeart/2005/8/layout/hierarchy1"/>
    <dgm:cxn modelId="{16DCA3CA-ECF1-454B-AF4C-7C4CA263DC48}" type="presParOf" srcId="{EE88F83A-5D35-4FF4-9F49-3BBCF99FA1D6}" destId="{D153F08E-49E2-4D13-A16F-4170A649F8CE}" srcOrd="2" destOrd="0" presId="urn:microsoft.com/office/officeart/2005/8/layout/hierarchy1"/>
    <dgm:cxn modelId="{C72A8D86-EFFF-47EA-B6A6-50719B95C21B}" type="presParOf" srcId="{EE88F83A-5D35-4FF4-9F49-3BBCF99FA1D6}" destId="{3619F585-7467-48E0-8BB2-8BCC6A8E142C}" srcOrd="3" destOrd="0" presId="urn:microsoft.com/office/officeart/2005/8/layout/hierarchy1"/>
    <dgm:cxn modelId="{D2E6549E-E04B-4E03-B4DD-594DB67B7869}" type="presParOf" srcId="{3619F585-7467-48E0-8BB2-8BCC6A8E142C}" destId="{1B43695F-EEBC-4817-86A4-678070C30727}" srcOrd="0" destOrd="0" presId="urn:microsoft.com/office/officeart/2005/8/layout/hierarchy1"/>
    <dgm:cxn modelId="{FE5D8070-BAAE-4443-A5E2-E541C6A9912F}" type="presParOf" srcId="{1B43695F-EEBC-4817-86A4-678070C30727}" destId="{5D5DCA97-1B7F-42E7-85F4-7031137092C3}" srcOrd="0" destOrd="0" presId="urn:microsoft.com/office/officeart/2005/8/layout/hierarchy1"/>
    <dgm:cxn modelId="{6B9067E2-87CB-49D4-8AF3-B29061A12795}" type="presParOf" srcId="{1B43695F-EEBC-4817-86A4-678070C30727}" destId="{7D332243-99BA-4132-A08B-150EFF29C1C2}" srcOrd="1" destOrd="0" presId="urn:microsoft.com/office/officeart/2005/8/layout/hierarchy1"/>
    <dgm:cxn modelId="{51477EA8-D4E3-45D5-A5D7-B617F6980C9E}" type="presParOf" srcId="{3619F585-7467-48E0-8BB2-8BCC6A8E142C}" destId="{102334A6-8855-4EC4-A219-A5080CB987CA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8359AF-B17A-4248-A7C7-E7A8371CD18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3CC4A9-24C3-4376-812D-BA7FBFA47387}">
      <dgm:prSet phldrT="[Текст]"/>
      <dgm:spPr/>
      <dgm:t>
        <a:bodyPr/>
        <a:lstStyle/>
        <a:p>
          <a:r>
            <a:rPr lang="uk-UA" dirty="0" smtClean="0"/>
            <a:t>торгівля</a:t>
          </a:r>
          <a:endParaRPr lang="ru-RU" dirty="0"/>
        </a:p>
      </dgm:t>
    </dgm:pt>
    <dgm:pt modelId="{44E08A20-E703-4868-9EBC-0C2CAD9C39D3}" type="parTrans" cxnId="{1578F800-1AA6-404D-85BB-727DC7F9EC99}">
      <dgm:prSet/>
      <dgm:spPr/>
      <dgm:t>
        <a:bodyPr/>
        <a:lstStyle/>
        <a:p>
          <a:endParaRPr lang="ru-RU"/>
        </a:p>
      </dgm:t>
    </dgm:pt>
    <dgm:pt modelId="{A12BDA66-535E-4589-8498-CB63D300C167}" type="sibTrans" cxnId="{1578F800-1AA6-404D-85BB-727DC7F9EC99}">
      <dgm:prSet/>
      <dgm:spPr/>
      <dgm:t>
        <a:bodyPr/>
        <a:lstStyle/>
        <a:p>
          <a:endParaRPr lang="ru-RU"/>
        </a:p>
      </dgm:t>
    </dgm:pt>
    <dgm:pt modelId="{DF76851E-6451-4234-AACB-856B1314B03E}">
      <dgm:prSet phldrT="[Текст]"/>
      <dgm:spPr/>
      <dgm:t>
        <a:bodyPr/>
        <a:lstStyle/>
        <a:p>
          <a:r>
            <a:rPr lang="uk-UA" dirty="0" smtClean="0"/>
            <a:t>Внутрішня</a:t>
          </a:r>
          <a:endParaRPr lang="ru-RU" dirty="0"/>
        </a:p>
      </dgm:t>
    </dgm:pt>
    <dgm:pt modelId="{C739FD6C-647B-4C10-AC0D-E0A7FE54F151}" type="parTrans" cxnId="{7FB5A74C-F72E-4B80-9C84-5016812C6FC7}">
      <dgm:prSet/>
      <dgm:spPr/>
      <dgm:t>
        <a:bodyPr/>
        <a:lstStyle/>
        <a:p>
          <a:endParaRPr lang="ru-RU"/>
        </a:p>
      </dgm:t>
    </dgm:pt>
    <dgm:pt modelId="{5D2F3EC7-D6C1-4E33-B58F-3C842D072753}" type="sibTrans" cxnId="{7FB5A74C-F72E-4B80-9C84-5016812C6FC7}">
      <dgm:prSet/>
      <dgm:spPr/>
      <dgm:t>
        <a:bodyPr/>
        <a:lstStyle/>
        <a:p>
          <a:endParaRPr lang="ru-RU"/>
        </a:p>
      </dgm:t>
    </dgm:pt>
    <dgm:pt modelId="{6AC63169-A830-4545-9817-E4A89E4FFCA7}">
      <dgm:prSet phldrT="[Текст]"/>
      <dgm:spPr/>
      <dgm:t>
        <a:bodyPr/>
        <a:lstStyle/>
        <a:p>
          <a:r>
            <a:rPr lang="uk-UA" dirty="0" smtClean="0"/>
            <a:t>Ярмарок</a:t>
          </a:r>
          <a:endParaRPr lang="ru-RU" dirty="0"/>
        </a:p>
      </dgm:t>
    </dgm:pt>
    <dgm:pt modelId="{7E945CE5-D2B6-4A04-B60D-27010F8D95B6}" type="parTrans" cxnId="{E4DD41BB-3F53-4A8B-99FD-9AB051CCDECE}">
      <dgm:prSet/>
      <dgm:spPr/>
      <dgm:t>
        <a:bodyPr/>
        <a:lstStyle/>
        <a:p>
          <a:endParaRPr lang="ru-RU"/>
        </a:p>
      </dgm:t>
    </dgm:pt>
    <dgm:pt modelId="{91B22D29-B756-41DF-A125-C5FC2574F311}" type="sibTrans" cxnId="{E4DD41BB-3F53-4A8B-99FD-9AB051CCDECE}">
      <dgm:prSet/>
      <dgm:spPr/>
      <dgm:t>
        <a:bodyPr/>
        <a:lstStyle/>
        <a:p>
          <a:endParaRPr lang="ru-RU"/>
        </a:p>
      </dgm:t>
    </dgm:pt>
    <dgm:pt modelId="{489AE61D-B55B-45C3-BD3B-8DA959D3ECCF}">
      <dgm:prSet phldrT="[Текст]"/>
      <dgm:spPr/>
      <dgm:t>
        <a:bodyPr/>
        <a:lstStyle/>
        <a:p>
          <a:r>
            <a:rPr lang="uk-UA" dirty="0" smtClean="0"/>
            <a:t>Базар</a:t>
          </a:r>
          <a:endParaRPr lang="ru-RU" dirty="0"/>
        </a:p>
      </dgm:t>
    </dgm:pt>
    <dgm:pt modelId="{729C36D8-B5F3-4C83-88F0-0380B56F8222}" type="parTrans" cxnId="{ABF9DC98-FAB4-4F7C-A2F8-9FDB43122502}">
      <dgm:prSet/>
      <dgm:spPr/>
      <dgm:t>
        <a:bodyPr/>
        <a:lstStyle/>
        <a:p>
          <a:endParaRPr lang="ru-RU"/>
        </a:p>
      </dgm:t>
    </dgm:pt>
    <dgm:pt modelId="{18F24F0E-669F-40F7-BD63-592656200985}" type="sibTrans" cxnId="{ABF9DC98-FAB4-4F7C-A2F8-9FDB43122502}">
      <dgm:prSet/>
      <dgm:spPr/>
      <dgm:t>
        <a:bodyPr/>
        <a:lstStyle/>
        <a:p>
          <a:endParaRPr lang="ru-RU"/>
        </a:p>
      </dgm:t>
    </dgm:pt>
    <dgm:pt modelId="{37338DE2-58AA-4E24-9991-60AAE3DB2828}">
      <dgm:prSet phldrT="[Текст]"/>
      <dgm:spPr/>
      <dgm:t>
        <a:bodyPr/>
        <a:lstStyle/>
        <a:p>
          <a:r>
            <a:rPr lang="uk-UA" dirty="0" smtClean="0"/>
            <a:t>Зовнішня</a:t>
          </a:r>
          <a:endParaRPr lang="ru-RU" dirty="0"/>
        </a:p>
      </dgm:t>
    </dgm:pt>
    <dgm:pt modelId="{AE565D84-A88B-4FC1-B37F-66D772471AFB}" type="parTrans" cxnId="{D8C4D893-C917-44D9-809F-153F319A9A4F}">
      <dgm:prSet/>
      <dgm:spPr/>
      <dgm:t>
        <a:bodyPr/>
        <a:lstStyle/>
        <a:p>
          <a:endParaRPr lang="ru-RU"/>
        </a:p>
      </dgm:t>
    </dgm:pt>
    <dgm:pt modelId="{67534E21-CE4B-43D0-9312-9ED5F01FFCF9}" type="sibTrans" cxnId="{D8C4D893-C917-44D9-809F-153F319A9A4F}">
      <dgm:prSet/>
      <dgm:spPr/>
      <dgm:t>
        <a:bodyPr/>
        <a:lstStyle/>
        <a:p>
          <a:endParaRPr lang="ru-RU"/>
        </a:p>
      </dgm:t>
    </dgm:pt>
    <dgm:pt modelId="{8DC0D702-A4B6-4405-B252-D3C2725211E8}">
      <dgm:prSet/>
      <dgm:spPr/>
      <dgm:t>
        <a:bodyPr/>
        <a:lstStyle/>
        <a:p>
          <a:r>
            <a:rPr lang="uk-UA" dirty="0" smtClean="0"/>
            <a:t>Торг</a:t>
          </a:r>
          <a:endParaRPr lang="ru-RU" dirty="0"/>
        </a:p>
      </dgm:t>
    </dgm:pt>
    <dgm:pt modelId="{242787D9-D92D-433A-AF74-F7EFFC47F7D9}" type="parTrans" cxnId="{39ECE66C-FE56-44D9-8F2E-54CE975F11B7}">
      <dgm:prSet/>
      <dgm:spPr/>
      <dgm:t>
        <a:bodyPr/>
        <a:lstStyle/>
        <a:p>
          <a:endParaRPr lang="ru-RU"/>
        </a:p>
      </dgm:t>
    </dgm:pt>
    <dgm:pt modelId="{E2DF24D4-0342-4AC5-8FAC-81B1340550AC}" type="sibTrans" cxnId="{39ECE66C-FE56-44D9-8F2E-54CE975F11B7}">
      <dgm:prSet/>
      <dgm:spPr/>
      <dgm:t>
        <a:bodyPr/>
        <a:lstStyle/>
        <a:p>
          <a:endParaRPr lang="ru-RU"/>
        </a:p>
      </dgm:t>
    </dgm:pt>
    <dgm:pt modelId="{DD06CCEA-D20B-4487-956B-E7FCAC3D08D0}" type="pres">
      <dgm:prSet presAssocID="{EB8359AF-B17A-4248-A7C7-E7A8371CD18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38AE11-D27A-4A4A-8AA2-C4654FA788B5}" type="pres">
      <dgm:prSet presAssocID="{BC3CC4A9-24C3-4376-812D-BA7FBFA47387}" presName="root1" presStyleCnt="0"/>
      <dgm:spPr/>
    </dgm:pt>
    <dgm:pt modelId="{F16BADD4-C5F6-4FE8-B3DD-49CEF894F109}" type="pres">
      <dgm:prSet presAssocID="{BC3CC4A9-24C3-4376-812D-BA7FBFA4738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8073F1-FA43-4AC9-B9B3-668BF60512AC}" type="pres">
      <dgm:prSet presAssocID="{BC3CC4A9-24C3-4376-812D-BA7FBFA47387}" presName="level2hierChild" presStyleCnt="0"/>
      <dgm:spPr/>
    </dgm:pt>
    <dgm:pt modelId="{1C368F97-8516-4D54-8393-D18F4E5F5E96}" type="pres">
      <dgm:prSet presAssocID="{C739FD6C-647B-4C10-AC0D-E0A7FE54F15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1CBD4EFE-FBEB-4C09-8ED0-2A32EA81CE97}" type="pres">
      <dgm:prSet presAssocID="{C739FD6C-647B-4C10-AC0D-E0A7FE54F15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BA5FFD3-13BF-432D-BAE9-B03C057044B2}" type="pres">
      <dgm:prSet presAssocID="{DF76851E-6451-4234-AACB-856B1314B03E}" presName="root2" presStyleCnt="0"/>
      <dgm:spPr/>
    </dgm:pt>
    <dgm:pt modelId="{51386F99-D214-4DC9-AF2D-F3D4D8A6E736}" type="pres">
      <dgm:prSet presAssocID="{DF76851E-6451-4234-AACB-856B1314B03E}" presName="LevelTwoTextNode" presStyleLbl="node2" presStyleIdx="0" presStyleCnt="2" custLinFactNeighborX="-1819" custLinFactNeighborY="-398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66CE14-7E18-40C4-BF6A-59CC9ED08324}" type="pres">
      <dgm:prSet presAssocID="{DF76851E-6451-4234-AACB-856B1314B03E}" presName="level3hierChild" presStyleCnt="0"/>
      <dgm:spPr/>
    </dgm:pt>
    <dgm:pt modelId="{D4A7E865-3B09-4B53-9D4E-83DCED13F922}" type="pres">
      <dgm:prSet presAssocID="{7E945CE5-D2B6-4A04-B60D-27010F8D95B6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2B4C7FE9-23BA-436B-B4C8-ED69DFB371E2}" type="pres">
      <dgm:prSet presAssocID="{7E945CE5-D2B6-4A04-B60D-27010F8D95B6}" presName="connTx" presStyleLbl="parChTrans1D3" presStyleIdx="0" presStyleCnt="3"/>
      <dgm:spPr/>
      <dgm:t>
        <a:bodyPr/>
        <a:lstStyle/>
        <a:p>
          <a:endParaRPr lang="ru-RU"/>
        </a:p>
      </dgm:t>
    </dgm:pt>
    <dgm:pt modelId="{BE1AECC8-69ED-4D3E-91EC-1CC45C76C6B6}" type="pres">
      <dgm:prSet presAssocID="{6AC63169-A830-4545-9817-E4A89E4FFCA7}" presName="root2" presStyleCnt="0"/>
      <dgm:spPr/>
    </dgm:pt>
    <dgm:pt modelId="{8991DDCF-5785-46F6-8263-5F034CE9B26F}" type="pres">
      <dgm:prSet presAssocID="{6AC63169-A830-4545-9817-E4A89E4FFCA7}" presName="LevelTwoTextNode" presStyleLbl="node3" presStyleIdx="0" presStyleCnt="3" custLinFactY="-17607" custLinFactNeighborX="-939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8B9B73-7C1D-418A-8B04-D38C00C0F017}" type="pres">
      <dgm:prSet presAssocID="{6AC63169-A830-4545-9817-E4A89E4FFCA7}" presName="level3hierChild" presStyleCnt="0"/>
      <dgm:spPr/>
    </dgm:pt>
    <dgm:pt modelId="{CFEB73A8-A552-44E6-B154-65FD81DAFDC2}" type="pres">
      <dgm:prSet presAssocID="{242787D9-D92D-433A-AF74-F7EFFC47F7D9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FD0603D3-8BCD-45DE-A626-A2F08CB4F534}" type="pres">
      <dgm:prSet presAssocID="{242787D9-D92D-433A-AF74-F7EFFC47F7D9}" presName="connTx" presStyleLbl="parChTrans1D3" presStyleIdx="1" presStyleCnt="3"/>
      <dgm:spPr/>
      <dgm:t>
        <a:bodyPr/>
        <a:lstStyle/>
        <a:p>
          <a:endParaRPr lang="ru-RU"/>
        </a:p>
      </dgm:t>
    </dgm:pt>
    <dgm:pt modelId="{6A6CBC2C-3A19-4788-9958-0A587721D356}" type="pres">
      <dgm:prSet presAssocID="{8DC0D702-A4B6-4405-B252-D3C2725211E8}" presName="root2" presStyleCnt="0"/>
      <dgm:spPr/>
    </dgm:pt>
    <dgm:pt modelId="{05B52575-46F7-4DB4-84B6-E09DB94CF050}" type="pres">
      <dgm:prSet presAssocID="{8DC0D702-A4B6-4405-B252-D3C2725211E8}" presName="LevelTwoTextNode" presStyleLbl="node3" presStyleIdx="1" presStyleCnt="3" custLinFactNeighborX="-783" custLinFactNeighborY="-5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E73704-BC2D-4FA8-9439-6DEA93044257}" type="pres">
      <dgm:prSet presAssocID="{8DC0D702-A4B6-4405-B252-D3C2725211E8}" presName="level3hierChild" presStyleCnt="0"/>
      <dgm:spPr/>
    </dgm:pt>
    <dgm:pt modelId="{79812D66-E5B9-4F57-AA85-08ED5799B9C3}" type="pres">
      <dgm:prSet presAssocID="{729C36D8-B5F3-4C83-88F0-0380B56F8222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A5169E42-6B2D-4D3A-BA7C-A3B19EB6D8C5}" type="pres">
      <dgm:prSet presAssocID="{729C36D8-B5F3-4C83-88F0-0380B56F8222}" presName="connTx" presStyleLbl="parChTrans1D3" presStyleIdx="2" presStyleCnt="3"/>
      <dgm:spPr/>
      <dgm:t>
        <a:bodyPr/>
        <a:lstStyle/>
        <a:p>
          <a:endParaRPr lang="ru-RU"/>
        </a:p>
      </dgm:t>
    </dgm:pt>
    <dgm:pt modelId="{6892A646-BBC1-4E2D-BCF2-6EC4DAC6D6A7}" type="pres">
      <dgm:prSet presAssocID="{489AE61D-B55B-45C3-BD3B-8DA959D3ECCF}" presName="root2" presStyleCnt="0"/>
      <dgm:spPr/>
    </dgm:pt>
    <dgm:pt modelId="{71B19CA9-0C05-4791-BCF6-1F3182326936}" type="pres">
      <dgm:prSet presAssocID="{489AE61D-B55B-45C3-BD3B-8DA959D3ECCF}" presName="LevelTwoTextNode" presStyleLbl="node3" presStyleIdx="2" presStyleCnt="3" custLinFactNeighborX="-3086" custLinFactNeighborY="181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160FC-E01A-4C33-B69B-F20405FB2E65}" type="pres">
      <dgm:prSet presAssocID="{489AE61D-B55B-45C3-BD3B-8DA959D3ECCF}" presName="level3hierChild" presStyleCnt="0"/>
      <dgm:spPr/>
    </dgm:pt>
    <dgm:pt modelId="{16B5A71C-A517-4033-A3A0-CA2EF26501F0}" type="pres">
      <dgm:prSet presAssocID="{AE565D84-A88B-4FC1-B37F-66D772471AF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9528ADF-3940-434D-A1EC-ACDCC2E41D0E}" type="pres">
      <dgm:prSet presAssocID="{AE565D84-A88B-4FC1-B37F-66D772471AF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38AB273-F6BE-4482-951C-E5068D980983}" type="pres">
      <dgm:prSet presAssocID="{37338DE2-58AA-4E24-9991-60AAE3DB2828}" presName="root2" presStyleCnt="0"/>
      <dgm:spPr/>
    </dgm:pt>
    <dgm:pt modelId="{B10C5C3A-78FE-41D4-AFBE-D7AA98C0EF6A}" type="pres">
      <dgm:prSet presAssocID="{37338DE2-58AA-4E24-9991-60AAE3DB2828}" presName="LevelTwoTextNode" presStyleLbl="node2" presStyleIdx="1" presStyleCnt="2" custLinFactNeighborX="4487" custLinFactNeighborY="46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D3EDAC-EBFD-4D38-96FA-9BB828E391E6}" type="pres">
      <dgm:prSet presAssocID="{37338DE2-58AA-4E24-9991-60AAE3DB2828}" presName="level3hierChild" presStyleCnt="0"/>
      <dgm:spPr/>
    </dgm:pt>
  </dgm:ptLst>
  <dgm:cxnLst>
    <dgm:cxn modelId="{439F16A7-880A-4E42-9F6D-C8538EE7379D}" type="presOf" srcId="{242787D9-D92D-433A-AF74-F7EFFC47F7D9}" destId="{CFEB73A8-A552-44E6-B154-65FD81DAFDC2}" srcOrd="0" destOrd="0" presId="urn:microsoft.com/office/officeart/2005/8/layout/hierarchy2"/>
    <dgm:cxn modelId="{A9070C84-C98F-4815-A6FF-6CD51DB456D4}" type="presOf" srcId="{242787D9-D92D-433A-AF74-F7EFFC47F7D9}" destId="{FD0603D3-8BCD-45DE-A626-A2F08CB4F534}" srcOrd="1" destOrd="0" presId="urn:microsoft.com/office/officeart/2005/8/layout/hierarchy2"/>
    <dgm:cxn modelId="{1578F800-1AA6-404D-85BB-727DC7F9EC99}" srcId="{EB8359AF-B17A-4248-A7C7-E7A8371CD188}" destId="{BC3CC4A9-24C3-4376-812D-BA7FBFA47387}" srcOrd="0" destOrd="0" parTransId="{44E08A20-E703-4868-9EBC-0C2CAD9C39D3}" sibTransId="{A12BDA66-535E-4589-8498-CB63D300C167}"/>
    <dgm:cxn modelId="{55B181EC-58C2-4CD4-93CE-96C56F981572}" type="presOf" srcId="{729C36D8-B5F3-4C83-88F0-0380B56F8222}" destId="{A5169E42-6B2D-4D3A-BA7C-A3B19EB6D8C5}" srcOrd="1" destOrd="0" presId="urn:microsoft.com/office/officeart/2005/8/layout/hierarchy2"/>
    <dgm:cxn modelId="{3489EDFA-A452-48B7-A06C-4F0CAE1BC9EB}" type="presOf" srcId="{489AE61D-B55B-45C3-BD3B-8DA959D3ECCF}" destId="{71B19CA9-0C05-4791-BCF6-1F3182326936}" srcOrd="0" destOrd="0" presId="urn:microsoft.com/office/officeart/2005/8/layout/hierarchy2"/>
    <dgm:cxn modelId="{B20CE3C5-5103-488C-8DB8-55248CAA5894}" type="presOf" srcId="{37338DE2-58AA-4E24-9991-60AAE3DB2828}" destId="{B10C5C3A-78FE-41D4-AFBE-D7AA98C0EF6A}" srcOrd="0" destOrd="0" presId="urn:microsoft.com/office/officeart/2005/8/layout/hierarchy2"/>
    <dgm:cxn modelId="{58D3F381-EDB6-4B0E-BD76-8DFE34640A42}" type="presOf" srcId="{729C36D8-B5F3-4C83-88F0-0380B56F8222}" destId="{79812D66-E5B9-4F57-AA85-08ED5799B9C3}" srcOrd="0" destOrd="0" presId="urn:microsoft.com/office/officeart/2005/8/layout/hierarchy2"/>
    <dgm:cxn modelId="{8F40EA49-C5BB-4528-8748-D992F9E7E818}" type="presOf" srcId="{7E945CE5-D2B6-4A04-B60D-27010F8D95B6}" destId="{D4A7E865-3B09-4B53-9D4E-83DCED13F922}" srcOrd="0" destOrd="0" presId="urn:microsoft.com/office/officeart/2005/8/layout/hierarchy2"/>
    <dgm:cxn modelId="{7EFE9BB2-C987-42AC-AA0B-C75661720089}" type="presOf" srcId="{BC3CC4A9-24C3-4376-812D-BA7FBFA47387}" destId="{F16BADD4-C5F6-4FE8-B3DD-49CEF894F109}" srcOrd="0" destOrd="0" presId="urn:microsoft.com/office/officeart/2005/8/layout/hierarchy2"/>
    <dgm:cxn modelId="{7FB5A74C-F72E-4B80-9C84-5016812C6FC7}" srcId="{BC3CC4A9-24C3-4376-812D-BA7FBFA47387}" destId="{DF76851E-6451-4234-AACB-856B1314B03E}" srcOrd="0" destOrd="0" parTransId="{C739FD6C-647B-4C10-AC0D-E0A7FE54F151}" sibTransId="{5D2F3EC7-D6C1-4E33-B58F-3C842D072753}"/>
    <dgm:cxn modelId="{E7CD4D94-6928-428D-9E26-7753108EA8D8}" type="presOf" srcId="{6AC63169-A830-4545-9817-E4A89E4FFCA7}" destId="{8991DDCF-5785-46F6-8263-5F034CE9B26F}" srcOrd="0" destOrd="0" presId="urn:microsoft.com/office/officeart/2005/8/layout/hierarchy2"/>
    <dgm:cxn modelId="{C22CC979-8F8A-4D25-868C-0E32224DA054}" type="presOf" srcId="{AE565D84-A88B-4FC1-B37F-66D772471AFB}" destId="{16B5A71C-A517-4033-A3A0-CA2EF26501F0}" srcOrd="0" destOrd="0" presId="urn:microsoft.com/office/officeart/2005/8/layout/hierarchy2"/>
    <dgm:cxn modelId="{4643FA04-A36B-4303-9145-A8552088DADE}" type="presOf" srcId="{AE565D84-A88B-4FC1-B37F-66D772471AFB}" destId="{49528ADF-3940-434D-A1EC-ACDCC2E41D0E}" srcOrd="1" destOrd="0" presId="urn:microsoft.com/office/officeart/2005/8/layout/hierarchy2"/>
    <dgm:cxn modelId="{8CE11A11-E6CB-42D1-AD6C-B91EC954DEAA}" type="presOf" srcId="{8DC0D702-A4B6-4405-B252-D3C2725211E8}" destId="{05B52575-46F7-4DB4-84B6-E09DB94CF050}" srcOrd="0" destOrd="0" presId="urn:microsoft.com/office/officeart/2005/8/layout/hierarchy2"/>
    <dgm:cxn modelId="{39ECE66C-FE56-44D9-8F2E-54CE975F11B7}" srcId="{DF76851E-6451-4234-AACB-856B1314B03E}" destId="{8DC0D702-A4B6-4405-B252-D3C2725211E8}" srcOrd="1" destOrd="0" parTransId="{242787D9-D92D-433A-AF74-F7EFFC47F7D9}" sibTransId="{E2DF24D4-0342-4AC5-8FAC-81B1340550AC}"/>
    <dgm:cxn modelId="{D8C4D893-C917-44D9-809F-153F319A9A4F}" srcId="{BC3CC4A9-24C3-4376-812D-BA7FBFA47387}" destId="{37338DE2-58AA-4E24-9991-60AAE3DB2828}" srcOrd="1" destOrd="0" parTransId="{AE565D84-A88B-4FC1-B37F-66D772471AFB}" sibTransId="{67534E21-CE4B-43D0-9312-9ED5F01FFCF9}"/>
    <dgm:cxn modelId="{DA43878C-6542-456B-A805-5EBADDCFC543}" type="presOf" srcId="{C739FD6C-647B-4C10-AC0D-E0A7FE54F151}" destId="{1CBD4EFE-FBEB-4C09-8ED0-2A32EA81CE97}" srcOrd="1" destOrd="0" presId="urn:microsoft.com/office/officeart/2005/8/layout/hierarchy2"/>
    <dgm:cxn modelId="{A101EA41-1A17-470D-89C6-59E5D93F4A00}" type="presOf" srcId="{C739FD6C-647B-4C10-AC0D-E0A7FE54F151}" destId="{1C368F97-8516-4D54-8393-D18F4E5F5E96}" srcOrd="0" destOrd="0" presId="urn:microsoft.com/office/officeart/2005/8/layout/hierarchy2"/>
    <dgm:cxn modelId="{ABF9DC98-FAB4-4F7C-A2F8-9FDB43122502}" srcId="{DF76851E-6451-4234-AACB-856B1314B03E}" destId="{489AE61D-B55B-45C3-BD3B-8DA959D3ECCF}" srcOrd="2" destOrd="0" parTransId="{729C36D8-B5F3-4C83-88F0-0380B56F8222}" sibTransId="{18F24F0E-669F-40F7-BD63-592656200985}"/>
    <dgm:cxn modelId="{E4DD41BB-3F53-4A8B-99FD-9AB051CCDECE}" srcId="{DF76851E-6451-4234-AACB-856B1314B03E}" destId="{6AC63169-A830-4545-9817-E4A89E4FFCA7}" srcOrd="0" destOrd="0" parTransId="{7E945CE5-D2B6-4A04-B60D-27010F8D95B6}" sibTransId="{91B22D29-B756-41DF-A125-C5FC2574F311}"/>
    <dgm:cxn modelId="{FC0BA95C-37A9-479D-8D56-ACD1D88B12E5}" type="presOf" srcId="{DF76851E-6451-4234-AACB-856B1314B03E}" destId="{51386F99-D214-4DC9-AF2D-F3D4D8A6E736}" srcOrd="0" destOrd="0" presId="urn:microsoft.com/office/officeart/2005/8/layout/hierarchy2"/>
    <dgm:cxn modelId="{E21A7574-AD09-4CC0-AF0C-B1D914E4B69B}" type="presOf" srcId="{EB8359AF-B17A-4248-A7C7-E7A8371CD188}" destId="{DD06CCEA-D20B-4487-956B-E7FCAC3D08D0}" srcOrd="0" destOrd="0" presId="urn:microsoft.com/office/officeart/2005/8/layout/hierarchy2"/>
    <dgm:cxn modelId="{0EF5F4E9-72DD-4563-B235-8A19801EB088}" type="presOf" srcId="{7E945CE5-D2B6-4A04-B60D-27010F8D95B6}" destId="{2B4C7FE9-23BA-436B-B4C8-ED69DFB371E2}" srcOrd="1" destOrd="0" presId="urn:microsoft.com/office/officeart/2005/8/layout/hierarchy2"/>
    <dgm:cxn modelId="{A9C9E427-A43E-498D-80DB-03D2A6784015}" type="presParOf" srcId="{DD06CCEA-D20B-4487-956B-E7FCAC3D08D0}" destId="{1938AE11-D27A-4A4A-8AA2-C4654FA788B5}" srcOrd="0" destOrd="0" presId="urn:microsoft.com/office/officeart/2005/8/layout/hierarchy2"/>
    <dgm:cxn modelId="{5726E924-FB57-421E-A8B4-351ADA6047D4}" type="presParOf" srcId="{1938AE11-D27A-4A4A-8AA2-C4654FA788B5}" destId="{F16BADD4-C5F6-4FE8-B3DD-49CEF894F109}" srcOrd="0" destOrd="0" presId="urn:microsoft.com/office/officeart/2005/8/layout/hierarchy2"/>
    <dgm:cxn modelId="{36ABB4E1-EE74-4667-A2C8-269E493190CE}" type="presParOf" srcId="{1938AE11-D27A-4A4A-8AA2-C4654FA788B5}" destId="{3A8073F1-FA43-4AC9-B9B3-668BF60512AC}" srcOrd="1" destOrd="0" presId="urn:microsoft.com/office/officeart/2005/8/layout/hierarchy2"/>
    <dgm:cxn modelId="{1E48BEA7-3435-45BF-8821-FE2244FE7C93}" type="presParOf" srcId="{3A8073F1-FA43-4AC9-B9B3-668BF60512AC}" destId="{1C368F97-8516-4D54-8393-D18F4E5F5E96}" srcOrd="0" destOrd="0" presId="urn:microsoft.com/office/officeart/2005/8/layout/hierarchy2"/>
    <dgm:cxn modelId="{B8C006AE-5A94-45C2-AD7A-4123C359A3DC}" type="presParOf" srcId="{1C368F97-8516-4D54-8393-D18F4E5F5E96}" destId="{1CBD4EFE-FBEB-4C09-8ED0-2A32EA81CE97}" srcOrd="0" destOrd="0" presId="urn:microsoft.com/office/officeart/2005/8/layout/hierarchy2"/>
    <dgm:cxn modelId="{3252D0C1-3A53-4526-8713-9E0992CF3BBF}" type="presParOf" srcId="{3A8073F1-FA43-4AC9-B9B3-668BF60512AC}" destId="{4BA5FFD3-13BF-432D-BAE9-B03C057044B2}" srcOrd="1" destOrd="0" presId="urn:microsoft.com/office/officeart/2005/8/layout/hierarchy2"/>
    <dgm:cxn modelId="{8CB37668-F9ED-40C5-872E-FF1BFD75A3E5}" type="presParOf" srcId="{4BA5FFD3-13BF-432D-BAE9-B03C057044B2}" destId="{51386F99-D214-4DC9-AF2D-F3D4D8A6E736}" srcOrd="0" destOrd="0" presId="urn:microsoft.com/office/officeart/2005/8/layout/hierarchy2"/>
    <dgm:cxn modelId="{60A51436-64B3-4893-90A5-2A45E2EB3BF8}" type="presParOf" srcId="{4BA5FFD3-13BF-432D-BAE9-B03C057044B2}" destId="{B966CE14-7E18-40C4-BF6A-59CC9ED08324}" srcOrd="1" destOrd="0" presId="urn:microsoft.com/office/officeart/2005/8/layout/hierarchy2"/>
    <dgm:cxn modelId="{BB60C1A2-E864-421D-926D-FAA1D1780AB3}" type="presParOf" srcId="{B966CE14-7E18-40C4-BF6A-59CC9ED08324}" destId="{D4A7E865-3B09-4B53-9D4E-83DCED13F922}" srcOrd="0" destOrd="0" presId="urn:microsoft.com/office/officeart/2005/8/layout/hierarchy2"/>
    <dgm:cxn modelId="{61F6B668-2318-4A11-9094-6CC162B7A1E1}" type="presParOf" srcId="{D4A7E865-3B09-4B53-9D4E-83DCED13F922}" destId="{2B4C7FE9-23BA-436B-B4C8-ED69DFB371E2}" srcOrd="0" destOrd="0" presId="urn:microsoft.com/office/officeart/2005/8/layout/hierarchy2"/>
    <dgm:cxn modelId="{673B753D-164D-4A9D-8B14-839105DFABCB}" type="presParOf" srcId="{B966CE14-7E18-40C4-BF6A-59CC9ED08324}" destId="{BE1AECC8-69ED-4D3E-91EC-1CC45C76C6B6}" srcOrd="1" destOrd="0" presId="urn:microsoft.com/office/officeart/2005/8/layout/hierarchy2"/>
    <dgm:cxn modelId="{C8AF12B8-F63E-4DB4-9BBB-1C97A44CA46A}" type="presParOf" srcId="{BE1AECC8-69ED-4D3E-91EC-1CC45C76C6B6}" destId="{8991DDCF-5785-46F6-8263-5F034CE9B26F}" srcOrd="0" destOrd="0" presId="urn:microsoft.com/office/officeart/2005/8/layout/hierarchy2"/>
    <dgm:cxn modelId="{FA2B3801-AC13-4EC4-9C17-CD682734A00F}" type="presParOf" srcId="{BE1AECC8-69ED-4D3E-91EC-1CC45C76C6B6}" destId="{478B9B73-7C1D-418A-8B04-D38C00C0F017}" srcOrd="1" destOrd="0" presId="urn:microsoft.com/office/officeart/2005/8/layout/hierarchy2"/>
    <dgm:cxn modelId="{0EF74A90-8A2A-44A8-ADB2-E7C90CA6D96B}" type="presParOf" srcId="{B966CE14-7E18-40C4-BF6A-59CC9ED08324}" destId="{CFEB73A8-A552-44E6-B154-65FD81DAFDC2}" srcOrd="2" destOrd="0" presId="urn:microsoft.com/office/officeart/2005/8/layout/hierarchy2"/>
    <dgm:cxn modelId="{D46C0046-1490-42F9-A06B-C103475D6E78}" type="presParOf" srcId="{CFEB73A8-A552-44E6-B154-65FD81DAFDC2}" destId="{FD0603D3-8BCD-45DE-A626-A2F08CB4F534}" srcOrd="0" destOrd="0" presId="urn:microsoft.com/office/officeart/2005/8/layout/hierarchy2"/>
    <dgm:cxn modelId="{DFD0B384-219B-45E5-B9AA-ECD5D95A4028}" type="presParOf" srcId="{B966CE14-7E18-40C4-BF6A-59CC9ED08324}" destId="{6A6CBC2C-3A19-4788-9958-0A587721D356}" srcOrd="3" destOrd="0" presId="urn:microsoft.com/office/officeart/2005/8/layout/hierarchy2"/>
    <dgm:cxn modelId="{798476B8-F129-42E8-86C6-44F11EB3C68F}" type="presParOf" srcId="{6A6CBC2C-3A19-4788-9958-0A587721D356}" destId="{05B52575-46F7-4DB4-84B6-E09DB94CF050}" srcOrd="0" destOrd="0" presId="urn:microsoft.com/office/officeart/2005/8/layout/hierarchy2"/>
    <dgm:cxn modelId="{1516DF4E-A9CB-4664-A938-B0837D67C128}" type="presParOf" srcId="{6A6CBC2C-3A19-4788-9958-0A587721D356}" destId="{A5E73704-BC2D-4FA8-9439-6DEA93044257}" srcOrd="1" destOrd="0" presId="urn:microsoft.com/office/officeart/2005/8/layout/hierarchy2"/>
    <dgm:cxn modelId="{0CFE29D3-4AFB-4B2A-8B7A-B162BD3D3973}" type="presParOf" srcId="{B966CE14-7E18-40C4-BF6A-59CC9ED08324}" destId="{79812D66-E5B9-4F57-AA85-08ED5799B9C3}" srcOrd="4" destOrd="0" presId="urn:microsoft.com/office/officeart/2005/8/layout/hierarchy2"/>
    <dgm:cxn modelId="{0C475B49-474D-41F8-B08E-4141790E7178}" type="presParOf" srcId="{79812D66-E5B9-4F57-AA85-08ED5799B9C3}" destId="{A5169E42-6B2D-4D3A-BA7C-A3B19EB6D8C5}" srcOrd="0" destOrd="0" presId="urn:microsoft.com/office/officeart/2005/8/layout/hierarchy2"/>
    <dgm:cxn modelId="{0217DA60-49B9-4525-8C83-418EC9F1D156}" type="presParOf" srcId="{B966CE14-7E18-40C4-BF6A-59CC9ED08324}" destId="{6892A646-BBC1-4E2D-BCF2-6EC4DAC6D6A7}" srcOrd="5" destOrd="0" presId="urn:microsoft.com/office/officeart/2005/8/layout/hierarchy2"/>
    <dgm:cxn modelId="{942EE5F5-0BA9-4ACE-B804-67A97E68476B}" type="presParOf" srcId="{6892A646-BBC1-4E2D-BCF2-6EC4DAC6D6A7}" destId="{71B19CA9-0C05-4791-BCF6-1F3182326936}" srcOrd="0" destOrd="0" presId="urn:microsoft.com/office/officeart/2005/8/layout/hierarchy2"/>
    <dgm:cxn modelId="{45CEC7E7-352B-48A8-B2F7-6542E84BCCDD}" type="presParOf" srcId="{6892A646-BBC1-4E2D-BCF2-6EC4DAC6D6A7}" destId="{21C160FC-E01A-4C33-B69B-F20405FB2E65}" srcOrd="1" destOrd="0" presId="urn:microsoft.com/office/officeart/2005/8/layout/hierarchy2"/>
    <dgm:cxn modelId="{20746FD2-171D-487D-915C-8D54AC5BE973}" type="presParOf" srcId="{3A8073F1-FA43-4AC9-B9B3-668BF60512AC}" destId="{16B5A71C-A517-4033-A3A0-CA2EF26501F0}" srcOrd="2" destOrd="0" presId="urn:microsoft.com/office/officeart/2005/8/layout/hierarchy2"/>
    <dgm:cxn modelId="{5E874FD3-F46E-4CF0-B97F-7896E4BD3E7F}" type="presParOf" srcId="{16B5A71C-A517-4033-A3A0-CA2EF26501F0}" destId="{49528ADF-3940-434D-A1EC-ACDCC2E41D0E}" srcOrd="0" destOrd="0" presId="urn:microsoft.com/office/officeart/2005/8/layout/hierarchy2"/>
    <dgm:cxn modelId="{CC680EBC-F4A0-4E0A-BE42-A3565309B798}" type="presParOf" srcId="{3A8073F1-FA43-4AC9-B9B3-668BF60512AC}" destId="{E38AB273-F6BE-4482-951C-E5068D980983}" srcOrd="3" destOrd="0" presId="urn:microsoft.com/office/officeart/2005/8/layout/hierarchy2"/>
    <dgm:cxn modelId="{AF86F331-BB75-4A7D-836E-CAC6689FF03C}" type="presParOf" srcId="{E38AB273-F6BE-4482-951C-E5068D980983}" destId="{B10C5C3A-78FE-41D4-AFBE-D7AA98C0EF6A}" srcOrd="0" destOrd="0" presId="urn:microsoft.com/office/officeart/2005/8/layout/hierarchy2"/>
    <dgm:cxn modelId="{E95B0E03-D2F0-49D3-9EB7-F5BFB6C24D5E}" type="presParOf" srcId="{E38AB273-F6BE-4482-951C-E5068D980983}" destId="{47D3EDAC-EBFD-4D38-96FA-9BB828E391E6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57CC89-5A3D-4FC3-88ED-A9F7CA1A6F9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0A4384-E2F9-4016-BD45-804991DBA728}">
      <dgm:prSet phldrT="[Текст]" custT="1"/>
      <dgm:spPr/>
      <dgm:t>
        <a:bodyPr/>
        <a:lstStyle/>
        <a:p>
          <a:r>
            <a:rPr lang="uk-UA" sz="2000" dirty="0" smtClean="0"/>
            <a:t>Українське суспільство </a:t>
          </a:r>
          <a:endParaRPr lang="ru-RU" sz="2000" dirty="0"/>
        </a:p>
      </dgm:t>
    </dgm:pt>
    <dgm:pt modelId="{4D65FD99-DBE2-4A6D-8958-CF9522665203}" type="parTrans" cxnId="{18E2BE80-8D0D-4258-BB55-095AB58136BF}">
      <dgm:prSet/>
      <dgm:spPr/>
      <dgm:t>
        <a:bodyPr/>
        <a:lstStyle/>
        <a:p>
          <a:endParaRPr lang="ru-RU" sz="2000"/>
        </a:p>
      </dgm:t>
    </dgm:pt>
    <dgm:pt modelId="{BC085C7D-9C21-46D6-A3E1-90202B86E810}" type="sibTrans" cxnId="{18E2BE80-8D0D-4258-BB55-095AB58136BF}">
      <dgm:prSet/>
      <dgm:spPr/>
      <dgm:t>
        <a:bodyPr/>
        <a:lstStyle/>
        <a:p>
          <a:endParaRPr lang="ru-RU" sz="2000"/>
        </a:p>
      </dgm:t>
    </dgm:pt>
    <dgm:pt modelId="{89CA541D-3AED-462A-8728-7D09942F1023}">
      <dgm:prSet phldrT="[Текст]" custT="1"/>
      <dgm:spPr/>
      <dgm:t>
        <a:bodyPr/>
        <a:lstStyle/>
        <a:p>
          <a:r>
            <a:rPr lang="uk-UA" sz="1600" dirty="0" smtClean="0"/>
            <a:t>Духовенство</a:t>
          </a:r>
          <a:endParaRPr lang="ru-RU" sz="1600" dirty="0"/>
        </a:p>
      </dgm:t>
    </dgm:pt>
    <dgm:pt modelId="{ED8D78A7-93AD-4EB2-95CF-8B4696F6293C}" type="parTrans" cxnId="{55FC6A73-E8A8-4674-858A-CA25A3D9046C}">
      <dgm:prSet custT="1"/>
      <dgm:spPr/>
      <dgm:t>
        <a:bodyPr/>
        <a:lstStyle/>
        <a:p>
          <a:endParaRPr lang="ru-RU" sz="2000"/>
        </a:p>
      </dgm:t>
    </dgm:pt>
    <dgm:pt modelId="{A777A2F9-7535-42F2-ADDC-7239828ED3B1}" type="sibTrans" cxnId="{55FC6A73-E8A8-4674-858A-CA25A3D9046C}">
      <dgm:prSet/>
      <dgm:spPr/>
      <dgm:t>
        <a:bodyPr/>
        <a:lstStyle/>
        <a:p>
          <a:endParaRPr lang="ru-RU" sz="2000"/>
        </a:p>
      </dgm:t>
    </dgm:pt>
    <dgm:pt modelId="{87548992-9C24-4A35-8C66-1951B5C48F5E}">
      <dgm:prSet phldrT="[Текст]" custT="1"/>
      <dgm:spPr/>
      <dgm:t>
        <a:bodyPr/>
        <a:lstStyle/>
        <a:p>
          <a:r>
            <a:rPr lang="uk-UA" sz="1600" dirty="0" smtClean="0"/>
            <a:t>Католицьке</a:t>
          </a:r>
          <a:endParaRPr lang="ru-RU" sz="1600" dirty="0"/>
        </a:p>
      </dgm:t>
    </dgm:pt>
    <dgm:pt modelId="{A8C24E05-B9B4-4C4F-9D17-95348634A649}" type="parTrans" cxnId="{B8975B90-DB52-4D02-ACE0-0550FEEAC7B5}">
      <dgm:prSet custT="1"/>
      <dgm:spPr/>
      <dgm:t>
        <a:bodyPr/>
        <a:lstStyle/>
        <a:p>
          <a:endParaRPr lang="ru-RU" sz="1600"/>
        </a:p>
      </dgm:t>
    </dgm:pt>
    <dgm:pt modelId="{54870106-A1F3-447F-AA48-BEAA85BC3D6D}" type="sibTrans" cxnId="{B8975B90-DB52-4D02-ACE0-0550FEEAC7B5}">
      <dgm:prSet/>
      <dgm:spPr/>
      <dgm:t>
        <a:bodyPr/>
        <a:lstStyle/>
        <a:p>
          <a:endParaRPr lang="ru-RU" sz="2000"/>
        </a:p>
      </dgm:t>
    </dgm:pt>
    <dgm:pt modelId="{45554289-C1FB-42B8-A071-CDD5F1426528}">
      <dgm:prSet phldrT="[Текст]" custT="1"/>
      <dgm:spPr/>
      <dgm:t>
        <a:bodyPr/>
        <a:lstStyle/>
        <a:p>
          <a:r>
            <a:rPr lang="uk-UA" sz="1400" dirty="0" smtClean="0"/>
            <a:t>Православне</a:t>
          </a:r>
          <a:endParaRPr lang="ru-RU" sz="1400" dirty="0"/>
        </a:p>
      </dgm:t>
    </dgm:pt>
    <dgm:pt modelId="{2C198D46-C490-447B-9A60-108B6C5103CD}" type="parTrans" cxnId="{FB7E37BF-21FA-49E6-AC02-3E4E69F33DD4}">
      <dgm:prSet custT="1"/>
      <dgm:spPr/>
      <dgm:t>
        <a:bodyPr/>
        <a:lstStyle/>
        <a:p>
          <a:endParaRPr lang="ru-RU" sz="1600"/>
        </a:p>
      </dgm:t>
    </dgm:pt>
    <dgm:pt modelId="{3A1BFAAC-2AAB-4656-877D-85784B9C25EB}" type="sibTrans" cxnId="{FB7E37BF-21FA-49E6-AC02-3E4E69F33DD4}">
      <dgm:prSet/>
      <dgm:spPr/>
      <dgm:t>
        <a:bodyPr/>
        <a:lstStyle/>
        <a:p>
          <a:endParaRPr lang="ru-RU" sz="2000"/>
        </a:p>
      </dgm:t>
    </dgm:pt>
    <dgm:pt modelId="{377E151A-4780-498A-ABE9-DCA611F84E11}">
      <dgm:prSet phldrT="[Текст]" custT="1"/>
      <dgm:spPr/>
      <dgm:t>
        <a:bodyPr/>
        <a:lstStyle/>
        <a:p>
          <a:r>
            <a:rPr lang="uk-UA" sz="2000" dirty="0" smtClean="0"/>
            <a:t>Міщани</a:t>
          </a:r>
          <a:endParaRPr lang="ru-RU" sz="2000" dirty="0"/>
        </a:p>
      </dgm:t>
    </dgm:pt>
    <dgm:pt modelId="{0EE6012D-E2DF-4C86-8236-AEAA1677B6C0}" type="parTrans" cxnId="{EB109D1D-664A-497E-9F21-1C19621338F0}">
      <dgm:prSet custT="1"/>
      <dgm:spPr/>
      <dgm:t>
        <a:bodyPr/>
        <a:lstStyle/>
        <a:p>
          <a:endParaRPr lang="ru-RU" sz="2000"/>
        </a:p>
      </dgm:t>
    </dgm:pt>
    <dgm:pt modelId="{3C5A2A2A-33E6-4574-94CD-06D2357005BD}" type="sibTrans" cxnId="{EB109D1D-664A-497E-9F21-1C19621338F0}">
      <dgm:prSet/>
      <dgm:spPr/>
      <dgm:t>
        <a:bodyPr/>
        <a:lstStyle/>
        <a:p>
          <a:endParaRPr lang="ru-RU" sz="2000"/>
        </a:p>
      </dgm:t>
    </dgm:pt>
    <dgm:pt modelId="{CAAEC280-789E-4791-BC92-3EE7E2290D92}">
      <dgm:prSet phldrT="[Текст]" custT="1"/>
      <dgm:spPr/>
      <dgm:t>
        <a:bodyPr/>
        <a:lstStyle/>
        <a:p>
          <a:r>
            <a:rPr lang="uk-UA" sz="1600" dirty="0" smtClean="0"/>
            <a:t>Купці</a:t>
          </a:r>
          <a:endParaRPr lang="ru-RU" sz="1600" dirty="0"/>
        </a:p>
      </dgm:t>
    </dgm:pt>
    <dgm:pt modelId="{A75663EB-8410-483F-BFB0-90A8E8B345CE}" type="parTrans" cxnId="{4575623E-5E7D-41FC-A214-0B59CB620773}">
      <dgm:prSet custT="1"/>
      <dgm:spPr/>
      <dgm:t>
        <a:bodyPr/>
        <a:lstStyle/>
        <a:p>
          <a:endParaRPr lang="ru-RU" sz="1600"/>
        </a:p>
      </dgm:t>
    </dgm:pt>
    <dgm:pt modelId="{30B13AA1-CA66-460B-9AAB-0A99FA473BC1}" type="sibTrans" cxnId="{4575623E-5E7D-41FC-A214-0B59CB620773}">
      <dgm:prSet/>
      <dgm:spPr/>
      <dgm:t>
        <a:bodyPr/>
        <a:lstStyle/>
        <a:p>
          <a:endParaRPr lang="ru-RU" sz="2000"/>
        </a:p>
      </dgm:t>
    </dgm:pt>
    <dgm:pt modelId="{76BC08EA-4FA3-41C9-8EEA-B05FFEFAAAB4}">
      <dgm:prSet custT="1"/>
      <dgm:spPr/>
      <dgm:t>
        <a:bodyPr/>
        <a:lstStyle/>
        <a:p>
          <a:r>
            <a:rPr lang="uk-UA" sz="1600" dirty="0" smtClean="0"/>
            <a:t>Шляхта</a:t>
          </a:r>
          <a:endParaRPr lang="ru-RU" sz="1600" dirty="0"/>
        </a:p>
      </dgm:t>
    </dgm:pt>
    <dgm:pt modelId="{16CBB239-A23E-4565-9B7A-5EA51C5EBCF0}" type="parTrans" cxnId="{6D012571-91D6-4280-9DC3-A79DF44C3405}">
      <dgm:prSet/>
      <dgm:spPr/>
      <dgm:t>
        <a:bodyPr/>
        <a:lstStyle/>
        <a:p>
          <a:endParaRPr lang="ru-RU"/>
        </a:p>
      </dgm:t>
    </dgm:pt>
    <dgm:pt modelId="{135639C7-547A-4CC2-81AF-515D94EEEEA2}" type="sibTrans" cxnId="{6D012571-91D6-4280-9DC3-A79DF44C3405}">
      <dgm:prSet/>
      <dgm:spPr/>
      <dgm:t>
        <a:bodyPr/>
        <a:lstStyle/>
        <a:p>
          <a:endParaRPr lang="ru-RU"/>
        </a:p>
      </dgm:t>
    </dgm:pt>
    <dgm:pt modelId="{C8636D60-89C2-406D-B3E9-C8B056D4A2CF}">
      <dgm:prSet custT="1"/>
      <dgm:spPr/>
      <dgm:t>
        <a:bodyPr/>
        <a:lstStyle/>
        <a:p>
          <a:r>
            <a:rPr lang="uk-UA" sz="1800" dirty="0" smtClean="0"/>
            <a:t>Селянство</a:t>
          </a:r>
          <a:endParaRPr lang="ru-RU" sz="1800" dirty="0"/>
        </a:p>
      </dgm:t>
    </dgm:pt>
    <dgm:pt modelId="{D8940D14-DD5D-4B77-8502-1E4A5CEF9F05}" type="parTrans" cxnId="{37F13F47-C688-4616-98B3-B5B3B173062A}">
      <dgm:prSet/>
      <dgm:spPr/>
      <dgm:t>
        <a:bodyPr/>
        <a:lstStyle/>
        <a:p>
          <a:endParaRPr lang="ru-RU"/>
        </a:p>
      </dgm:t>
    </dgm:pt>
    <dgm:pt modelId="{AA80DBAB-6F75-4DE9-B4E0-7A3AE0B8E191}" type="sibTrans" cxnId="{37F13F47-C688-4616-98B3-B5B3B173062A}">
      <dgm:prSet/>
      <dgm:spPr/>
      <dgm:t>
        <a:bodyPr/>
        <a:lstStyle/>
        <a:p>
          <a:endParaRPr lang="ru-RU"/>
        </a:p>
      </dgm:t>
    </dgm:pt>
    <dgm:pt modelId="{48465127-44E5-4F8B-8CCE-2C1F2D2C8D34}">
      <dgm:prSet custT="1"/>
      <dgm:spPr/>
      <dgm:t>
        <a:bodyPr/>
        <a:lstStyle/>
        <a:p>
          <a:r>
            <a:rPr lang="uk-UA" sz="1600" dirty="0" smtClean="0"/>
            <a:t>Похоже</a:t>
          </a:r>
          <a:endParaRPr lang="ru-RU" sz="1600" dirty="0"/>
        </a:p>
      </dgm:t>
    </dgm:pt>
    <dgm:pt modelId="{7D129FCA-D942-4B8E-96FB-0D68B211D39B}" type="parTrans" cxnId="{3C51C865-49C6-43EF-8C2F-4D3943F75329}">
      <dgm:prSet/>
      <dgm:spPr/>
      <dgm:t>
        <a:bodyPr/>
        <a:lstStyle/>
        <a:p>
          <a:endParaRPr lang="ru-RU"/>
        </a:p>
      </dgm:t>
    </dgm:pt>
    <dgm:pt modelId="{B75DAE8F-4B5E-41E9-AF24-FA2E471778E3}" type="sibTrans" cxnId="{3C51C865-49C6-43EF-8C2F-4D3943F75329}">
      <dgm:prSet/>
      <dgm:spPr/>
      <dgm:t>
        <a:bodyPr/>
        <a:lstStyle/>
        <a:p>
          <a:endParaRPr lang="ru-RU"/>
        </a:p>
      </dgm:t>
    </dgm:pt>
    <dgm:pt modelId="{EA10043F-3592-44E2-B29E-AD19D80044C6}">
      <dgm:prSet custT="1"/>
      <dgm:spPr/>
      <dgm:t>
        <a:bodyPr/>
        <a:lstStyle/>
        <a:p>
          <a:r>
            <a:rPr lang="uk-UA" sz="1600" dirty="0" smtClean="0"/>
            <a:t>Кріпаки</a:t>
          </a:r>
          <a:endParaRPr lang="ru-RU" sz="1600" dirty="0"/>
        </a:p>
      </dgm:t>
    </dgm:pt>
    <dgm:pt modelId="{C17FE7F6-B885-41C0-9A7B-5ACB47CB12BB}" type="parTrans" cxnId="{C3ADB624-BE08-43BE-A737-CEB9EDCAB359}">
      <dgm:prSet/>
      <dgm:spPr/>
      <dgm:t>
        <a:bodyPr/>
        <a:lstStyle/>
        <a:p>
          <a:endParaRPr lang="ru-RU"/>
        </a:p>
      </dgm:t>
    </dgm:pt>
    <dgm:pt modelId="{8BFAF4A9-3859-4313-806B-3DB054CEFEE6}" type="sibTrans" cxnId="{C3ADB624-BE08-43BE-A737-CEB9EDCAB359}">
      <dgm:prSet/>
      <dgm:spPr/>
      <dgm:t>
        <a:bodyPr/>
        <a:lstStyle/>
        <a:p>
          <a:endParaRPr lang="ru-RU"/>
        </a:p>
      </dgm:t>
    </dgm:pt>
    <dgm:pt modelId="{12BD3E3B-61FD-4E54-AE85-03BCCEA604E3}">
      <dgm:prSet custT="1"/>
      <dgm:spPr/>
      <dgm:t>
        <a:bodyPr/>
        <a:lstStyle/>
        <a:p>
          <a:r>
            <a:rPr lang="uk-UA" sz="1600" dirty="0" smtClean="0"/>
            <a:t>Непохоже</a:t>
          </a:r>
          <a:endParaRPr lang="ru-RU" sz="1600" dirty="0"/>
        </a:p>
      </dgm:t>
    </dgm:pt>
    <dgm:pt modelId="{75B2FC0C-8783-4E28-9EAE-2CC8D577DE2E}" type="parTrans" cxnId="{65F1E651-E008-435E-A82A-D9A1178033DC}">
      <dgm:prSet/>
      <dgm:spPr/>
      <dgm:t>
        <a:bodyPr/>
        <a:lstStyle/>
        <a:p>
          <a:endParaRPr lang="ru-RU"/>
        </a:p>
      </dgm:t>
    </dgm:pt>
    <dgm:pt modelId="{B396AC14-75CC-42CC-86B8-19B4DA8D16E9}" type="sibTrans" cxnId="{65F1E651-E008-435E-A82A-D9A1178033DC}">
      <dgm:prSet/>
      <dgm:spPr/>
      <dgm:t>
        <a:bodyPr/>
        <a:lstStyle/>
        <a:p>
          <a:endParaRPr lang="ru-RU"/>
        </a:p>
      </dgm:t>
    </dgm:pt>
    <dgm:pt modelId="{749F15C2-596B-4FCE-9DE7-0A02E8F2C90B}">
      <dgm:prSet/>
      <dgm:spPr/>
      <dgm:t>
        <a:bodyPr/>
        <a:lstStyle/>
        <a:p>
          <a:r>
            <a:rPr lang="uk-UA" dirty="0" smtClean="0"/>
            <a:t>Тяглі</a:t>
          </a:r>
          <a:endParaRPr lang="ru-RU" dirty="0"/>
        </a:p>
      </dgm:t>
    </dgm:pt>
    <dgm:pt modelId="{0DBDC0C6-D0B1-47F8-AFB2-B52BD4A6FBE0}" type="parTrans" cxnId="{FBB1C362-A76F-457C-931B-915AC19E11DC}">
      <dgm:prSet/>
      <dgm:spPr/>
      <dgm:t>
        <a:bodyPr/>
        <a:lstStyle/>
        <a:p>
          <a:endParaRPr lang="ru-RU"/>
        </a:p>
      </dgm:t>
    </dgm:pt>
    <dgm:pt modelId="{E374A674-2E50-4648-9345-6C84F75ACD6B}" type="sibTrans" cxnId="{FBB1C362-A76F-457C-931B-915AC19E11DC}">
      <dgm:prSet/>
      <dgm:spPr/>
      <dgm:t>
        <a:bodyPr/>
        <a:lstStyle/>
        <a:p>
          <a:endParaRPr lang="ru-RU"/>
        </a:p>
      </dgm:t>
    </dgm:pt>
    <dgm:pt modelId="{2623FC58-BCB1-4B28-8C45-21E12AC551B1}">
      <dgm:prSet/>
      <dgm:spPr/>
      <dgm:t>
        <a:bodyPr/>
        <a:lstStyle/>
        <a:p>
          <a:r>
            <a:rPr lang="uk-UA" dirty="0" smtClean="0"/>
            <a:t>Слуги</a:t>
          </a:r>
          <a:endParaRPr lang="ru-RU" dirty="0"/>
        </a:p>
      </dgm:t>
    </dgm:pt>
    <dgm:pt modelId="{1E888E76-7F98-4083-8EA6-BF71E25808D5}" type="parTrans" cxnId="{C47ECC07-65B6-43C5-AA34-0DC9E3F6C35C}">
      <dgm:prSet/>
      <dgm:spPr/>
      <dgm:t>
        <a:bodyPr/>
        <a:lstStyle/>
        <a:p>
          <a:endParaRPr lang="ru-RU"/>
        </a:p>
      </dgm:t>
    </dgm:pt>
    <dgm:pt modelId="{39223CB0-728D-4155-9753-B4494323E77B}" type="sibTrans" cxnId="{C47ECC07-65B6-43C5-AA34-0DC9E3F6C35C}">
      <dgm:prSet/>
      <dgm:spPr/>
      <dgm:t>
        <a:bodyPr/>
        <a:lstStyle/>
        <a:p>
          <a:endParaRPr lang="ru-RU"/>
        </a:p>
      </dgm:t>
    </dgm:pt>
    <dgm:pt modelId="{950D6B55-4ED2-4FC8-AAA7-034F682775B8}">
      <dgm:prSet custT="1"/>
      <dgm:spPr/>
      <dgm:t>
        <a:bodyPr/>
        <a:lstStyle/>
        <a:p>
          <a:r>
            <a:rPr lang="uk-UA" sz="1400" dirty="0" smtClean="0"/>
            <a:t>Данники</a:t>
          </a:r>
          <a:endParaRPr lang="ru-RU" sz="1400" dirty="0"/>
        </a:p>
      </dgm:t>
    </dgm:pt>
    <dgm:pt modelId="{1E281BB6-B8BC-4BC0-92A3-F89C19C3052B}" type="parTrans" cxnId="{262EBF38-0665-4782-9F61-D5AA0A53D52C}">
      <dgm:prSet/>
      <dgm:spPr/>
      <dgm:t>
        <a:bodyPr/>
        <a:lstStyle/>
        <a:p>
          <a:endParaRPr lang="ru-RU"/>
        </a:p>
      </dgm:t>
    </dgm:pt>
    <dgm:pt modelId="{B3D28322-9940-4974-9B79-8A5853D2B4E3}" type="sibTrans" cxnId="{262EBF38-0665-4782-9F61-D5AA0A53D52C}">
      <dgm:prSet/>
      <dgm:spPr/>
      <dgm:t>
        <a:bodyPr/>
        <a:lstStyle/>
        <a:p>
          <a:endParaRPr lang="ru-RU"/>
        </a:p>
      </dgm:t>
    </dgm:pt>
    <dgm:pt modelId="{BD6D1D5A-7A64-4D4E-A095-02E0DEF83A5D}">
      <dgm:prSet/>
      <dgm:spPr/>
      <dgm:t>
        <a:bodyPr/>
        <a:lstStyle/>
        <a:p>
          <a:r>
            <a:rPr lang="uk-UA" dirty="0" smtClean="0"/>
            <a:t>Магнати</a:t>
          </a:r>
          <a:endParaRPr lang="ru-RU" dirty="0"/>
        </a:p>
      </dgm:t>
    </dgm:pt>
    <dgm:pt modelId="{A71AC51A-0CB5-473E-A75A-604A495D9360}" type="parTrans" cxnId="{977CAB10-1530-4761-A768-F43520C838C4}">
      <dgm:prSet/>
      <dgm:spPr/>
      <dgm:t>
        <a:bodyPr/>
        <a:lstStyle/>
        <a:p>
          <a:endParaRPr lang="ru-RU"/>
        </a:p>
      </dgm:t>
    </dgm:pt>
    <dgm:pt modelId="{0665E3B3-F15A-4365-B7C7-B03EDD906A77}" type="sibTrans" cxnId="{977CAB10-1530-4761-A768-F43520C838C4}">
      <dgm:prSet/>
      <dgm:spPr/>
      <dgm:t>
        <a:bodyPr/>
        <a:lstStyle/>
        <a:p>
          <a:endParaRPr lang="ru-RU"/>
        </a:p>
      </dgm:t>
    </dgm:pt>
    <dgm:pt modelId="{0099C652-7274-4F42-BE89-B6646F2A65B4}">
      <dgm:prSet/>
      <dgm:spPr/>
      <dgm:t>
        <a:bodyPr/>
        <a:lstStyle/>
        <a:p>
          <a:r>
            <a:rPr lang="uk-UA" dirty="0" smtClean="0"/>
            <a:t>Середня</a:t>
          </a:r>
          <a:endParaRPr lang="ru-RU" dirty="0"/>
        </a:p>
      </dgm:t>
    </dgm:pt>
    <dgm:pt modelId="{23E2E7AA-D709-4E60-83C4-EC5EE45DEEDE}" type="parTrans" cxnId="{EC58C8D6-D1C6-4E0A-904F-2DD31E589608}">
      <dgm:prSet/>
      <dgm:spPr/>
      <dgm:t>
        <a:bodyPr/>
        <a:lstStyle/>
        <a:p>
          <a:endParaRPr lang="ru-RU"/>
        </a:p>
      </dgm:t>
    </dgm:pt>
    <dgm:pt modelId="{CD39F991-581E-44A6-9A21-13E97CA946C2}" type="sibTrans" cxnId="{EC58C8D6-D1C6-4E0A-904F-2DD31E589608}">
      <dgm:prSet/>
      <dgm:spPr/>
      <dgm:t>
        <a:bodyPr/>
        <a:lstStyle/>
        <a:p>
          <a:endParaRPr lang="ru-RU"/>
        </a:p>
      </dgm:t>
    </dgm:pt>
    <dgm:pt modelId="{79C225DC-6CCE-4271-9AC9-85ABCF8EC496}">
      <dgm:prSet/>
      <dgm:spPr/>
      <dgm:t>
        <a:bodyPr/>
        <a:lstStyle/>
        <a:p>
          <a:r>
            <a:rPr lang="uk-UA" dirty="0" smtClean="0"/>
            <a:t>Дрібна</a:t>
          </a:r>
          <a:endParaRPr lang="ru-RU" dirty="0"/>
        </a:p>
      </dgm:t>
    </dgm:pt>
    <dgm:pt modelId="{815C1803-8C07-4A32-B38A-CF379F6EF449}" type="parTrans" cxnId="{4CB45465-FBA1-43B7-BC6E-4A13E0B78E96}">
      <dgm:prSet/>
      <dgm:spPr/>
      <dgm:t>
        <a:bodyPr/>
        <a:lstStyle/>
        <a:p>
          <a:endParaRPr lang="ru-RU"/>
        </a:p>
      </dgm:t>
    </dgm:pt>
    <dgm:pt modelId="{AC0CEC55-995F-4895-8CF1-4B109B0D90A7}" type="sibTrans" cxnId="{4CB45465-FBA1-43B7-BC6E-4A13E0B78E96}">
      <dgm:prSet/>
      <dgm:spPr/>
      <dgm:t>
        <a:bodyPr/>
        <a:lstStyle/>
        <a:p>
          <a:endParaRPr lang="ru-RU"/>
        </a:p>
      </dgm:t>
    </dgm:pt>
    <dgm:pt modelId="{DB4B93F0-CDEA-48DD-B1CC-8762C978BAC9}">
      <dgm:prSet/>
      <dgm:spPr/>
      <dgm:t>
        <a:bodyPr/>
        <a:lstStyle/>
        <a:p>
          <a:r>
            <a:rPr lang="uk-UA" dirty="0" smtClean="0"/>
            <a:t>Слуги</a:t>
          </a:r>
          <a:endParaRPr lang="ru-RU" dirty="0"/>
        </a:p>
      </dgm:t>
    </dgm:pt>
    <dgm:pt modelId="{80D43789-48C4-4C85-A453-3F77512A781B}" type="parTrans" cxnId="{FB6D3F2D-460F-4A13-816C-3D8633C0A91C}">
      <dgm:prSet/>
      <dgm:spPr/>
      <dgm:t>
        <a:bodyPr/>
        <a:lstStyle/>
        <a:p>
          <a:endParaRPr lang="ru-RU"/>
        </a:p>
      </dgm:t>
    </dgm:pt>
    <dgm:pt modelId="{C609BC1B-16FA-4E63-90DC-54E172115FD6}" type="sibTrans" cxnId="{FB6D3F2D-460F-4A13-816C-3D8633C0A91C}">
      <dgm:prSet/>
      <dgm:spPr/>
      <dgm:t>
        <a:bodyPr/>
        <a:lstStyle/>
        <a:p>
          <a:endParaRPr lang="ru-RU"/>
        </a:p>
      </dgm:t>
    </dgm:pt>
    <dgm:pt modelId="{745E9500-5081-4153-822E-5238242A7042}">
      <dgm:prSet/>
      <dgm:spPr/>
      <dgm:t>
        <a:bodyPr/>
        <a:lstStyle/>
        <a:p>
          <a:r>
            <a:rPr lang="uk-UA" dirty="0" smtClean="0"/>
            <a:t>Цехові майстри</a:t>
          </a:r>
          <a:endParaRPr lang="ru-RU" dirty="0"/>
        </a:p>
      </dgm:t>
    </dgm:pt>
    <dgm:pt modelId="{6791F9CA-D011-4155-91A5-67138C9FE307}" type="parTrans" cxnId="{EAC73075-64C2-4A27-AEE1-FA09260A4157}">
      <dgm:prSet/>
      <dgm:spPr/>
      <dgm:t>
        <a:bodyPr/>
        <a:lstStyle/>
        <a:p>
          <a:endParaRPr lang="ru-RU"/>
        </a:p>
      </dgm:t>
    </dgm:pt>
    <dgm:pt modelId="{AB4985D9-6A9C-4CA4-83E8-B8658980B615}" type="sibTrans" cxnId="{EAC73075-64C2-4A27-AEE1-FA09260A4157}">
      <dgm:prSet/>
      <dgm:spPr/>
      <dgm:t>
        <a:bodyPr/>
        <a:lstStyle/>
        <a:p>
          <a:endParaRPr lang="ru-RU"/>
        </a:p>
      </dgm:t>
    </dgm:pt>
    <dgm:pt modelId="{F0981546-EEF8-43F5-A2F5-623AAF2A0E33}" type="pres">
      <dgm:prSet presAssocID="{2157CC89-5A3D-4FC3-88ED-A9F7CA1A6F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E783CB-4740-4796-B079-86F1CF4BBAB2}" type="pres">
      <dgm:prSet presAssocID="{E60A4384-E2F9-4016-BD45-804991DBA728}" presName="root1" presStyleCnt="0"/>
      <dgm:spPr/>
    </dgm:pt>
    <dgm:pt modelId="{CC54C441-BA58-4906-BA4F-9E3ED09875EC}" type="pres">
      <dgm:prSet presAssocID="{E60A4384-E2F9-4016-BD45-804991DBA728}" presName="LevelOneTextNode" presStyleLbl="node0" presStyleIdx="0" presStyleCnt="1" custScaleX="157118" custScaleY="290367" custLinFactNeighborX="-22943" custLinFactNeighborY="-785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522B2A-B6AA-4617-963C-C93C2CEEC23A}" type="pres">
      <dgm:prSet presAssocID="{E60A4384-E2F9-4016-BD45-804991DBA728}" presName="level2hierChild" presStyleCnt="0"/>
      <dgm:spPr/>
    </dgm:pt>
    <dgm:pt modelId="{8D708292-B877-4229-B81F-06990F8C179E}" type="pres">
      <dgm:prSet presAssocID="{D8940D14-DD5D-4B77-8502-1E4A5CEF9F0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EDB2B75-D72D-4E66-9B66-1B4267650C90}" type="pres">
      <dgm:prSet presAssocID="{D8940D14-DD5D-4B77-8502-1E4A5CEF9F0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715B5B4-4B9C-4219-877C-26EC3E671E29}" type="pres">
      <dgm:prSet presAssocID="{C8636D60-89C2-406D-B3E9-C8B056D4A2CF}" presName="root2" presStyleCnt="0"/>
      <dgm:spPr/>
    </dgm:pt>
    <dgm:pt modelId="{16A50F6A-D955-46A9-8A6F-F347737C9A17}" type="pres">
      <dgm:prSet presAssocID="{C8636D60-89C2-406D-B3E9-C8B056D4A2CF}" presName="LevelTwoTextNode" presStyleLbl="node2" presStyleIdx="0" presStyleCnt="4" custLinFactNeighborX="-48853" custLinFactNeighborY="-59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443080-D1B9-4FB0-B369-440BA06A4811}" type="pres">
      <dgm:prSet presAssocID="{C8636D60-89C2-406D-B3E9-C8B056D4A2CF}" presName="level3hierChild" presStyleCnt="0"/>
      <dgm:spPr/>
    </dgm:pt>
    <dgm:pt modelId="{A142439F-08B0-497F-B66E-4C24F69CC064}" type="pres">
      <dgm:prSet presAssocID="{7D129FCA-D942-4B8E-96FB-0D68B211D39B}" presName="conn2-1" presStyleLbl="parChTrans1D3" presStyleIdx="0" presStyleCnt="11"/>
      <dgm:spPr/>
      <dgm:t>
        <a:bodyPr/>
        <a:lstStyle/>
        <a:p>
          <a:endParaRPr lang="ru-RU"/>
        </a:p>
      </dgm:t>
    </dgm:pt>
    <dgm:pt modelId="{15C17F8F-CDCF-4C29-ABC8-802A61EA27B9}" type="pres">
      <dgm:prSet presAssocID="{7D129FCA-D942-4B8E-96FB-0D68B211D39B}" presName="connTx" presStyleLbl="parChTrans1D3" presStyleIdx="0" presStyleCnt="11"/>
      <dgm:spPr/>
      <dgm:t>
        <a:bodyPr/>
        <a:lstStyle/>
        <a:p>
          <a:endParaRPr lang="ru-RU"/>
        </a:p>
      </dgm:t>
    </dgm:pt>
    <dgm:pt modelId="{3552C048-BF9B-4316-AC89-0639307B1BCC}" type="pres">
      <dgm:prSet presAssocID="{48465127-44E5-4F8B-8CCE-2C1F2D2C8D34}" presName="root2" presStyleCnt="0"/>
      <dgm:spPr/>
    </dgm:pt>
    <dgm:pt modelId="{B46673D0-3E1B-44A1-BA18-D7202986627D}" type="pres">
      <dgm:prSet presAssocID="{48465127-44E5-4F8B-8CCE-2C1F2D2C8D34}" presName="LevelTwoTextNode" presStyleLbl="node3" presStyleIdx="0" presStyleCnt="11" custScaleY="57354" custLinFactNeighborX="-56509" custLinFactNeighborY="-159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56CDD9-D4BE-4CB1-A5E3-8CA8B6F856AC}" type="pres">
      <dgm:prSet presAssocID="{48465127-44E5-4F8B-8CCE-2C1F2D2C8D34}" presName="level3hierChild" presStyleCnt="0"/>
      <dgm:spPr/>
    </dgm:pt>
    <dgm:pt modelId="{3B84111A-7172-43F8-9468-F1A72D4AACDD}" type="pres">
      <dgm:prSet presAssocID="{1E281BB6-B8BC-4BC0-92A3-F89C19C3052B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8A61DF64-086B-48E3-A108-99E51A4F81E7}" type="pres">
      <dgm:prSet presAssocID="{1E281BB6-B8BC-4BC0-92A3-F89C19C3052B}" presName="connTx" presStyleLbl="parChTrans1D4" presStyleIdx="0" presStyleCnt="3"/>
      <dgm:spPr/>
      <dgm:t>
        <a:bodyPr/>
        <a:lstStyle/>
        <a:p>
          <a:endParaRPr lang="ru-RU"/>
        </a:p>
      </dgm:t>
    </dgm:pt>
    <dgm:pt modelId="{A151540F-949E-4C92-B0A1-ED00032D7E0E}" type="pres">
      <dgm:prSet presAssocID="{950D6B55-4ED2-4FC8-AAA7-034F682775B8}" presName="root2" presStyleCnt="0"/>
      <dgm:spPr/>
    </dgm:pt>
    <dgm:pt modelId="{6C61A6CF-4A4C-4B85-B31A-AE3D28401BBB}" type="pres">
      <dgm:prSet presAssocID="{950D6B55-4ED2-4FC8-AAA7-034F682775B8}" presName="LevelTwoTextNode" presStyleLbl="node4" presStyleIdx="0" presStyleCnt="3" custScaleY="47307" custLinFactNeighborX="-27655" custLinFactNeighborY="9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B37B11-FF5D-4C55-83CF-8BC5ABC55370}" type="pres">
      <dgm:prSet presAssocID="{950D6B55-4ED2-4FC8-AAA7-034F682775B8}" presName="level3hierChild" presStyleCnt="0"/>
      <dgm:spPr/>
    </dgm:pt>
    <dgm:pt modelId="{34FCAA6D-7409-4B8F-9EF9-E9FCFD7429A8}" type="pres">
      <dgm:prSet presAssocID="{1E888E76-7F98-4083-8EA6-BF71E25808D5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69ED9300-881F-4EC0-8957-A5EC07515C1F}" type="pres">
      <dgm:prSet presAssocID="{1E888E76-7F98-4083-8EA6-BF71E25808D5}" presName="connTx" presStyleLbl="parChTrans1D4" presStyleIdx="1" presStyleCnt="3"/>
      <dgm:spPr/>
      <dgm:t>
        <a:bodyPr/>
        <a:lstStyle/>
        <a:p>
          <a:endParaRPr lang="ru-RU"/>
        </a:p>
      </dgm:t>
    </dgm:pt>
    <dgm:pt modelId="{2423A6A9-B1AA-4FFF-AD92-48CAA728FFAC}" type="pres">
      <dgm:prSet presAssocID="{2623FC58-BCB1-4B28-8C45-21E12AC551B1}" presName="root2" presStyleCnt="0"/>
      <dgm:spPr/>
    </dgm:pt>
    <dgm:pt modelId="{16D8EBB0-7B01-49C7-B738-E32491DC5EBA}" type="pres">
      <dgm:prSet presAssocID="{2623FC58-BCB1-4B28-8C45-21E12AC551B1}" presName="LevelTwoTextNode" presStyleLbl="node4" presStyleIdx="1" presStyleCnt="3" custScaleY="35023" custLinFactNeighborX="-27655" custLinFactNeighborY="105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14BE97-5918-4688-A32F-E9DD9293CE65}" type="pres">
      <dgm:prSet presAssocID="{2623FC58-BCB1-4B28-8C45-21E12AC551B1}" presName="level3hierChild" presStyleCnt="0"/>
      <dgm:spPr/>
    </dgm:pt>
    <dgm:pt modelId="{6AD22B75-0D43-4F0B-BFC7-E50063DE792D}" type="pres">
      <dgm:prSet presAssocID="{0DBDC0C6-D0B1-47F8-AFB2-B52BD4A6FBE0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484543CA-A6BC-45E3-96DD-E28D22B63A93}" type="pres">
      <dgm:prSet presAssocID="{0DBDC0C6-D0B1-47F8-AFB2-B52BD4A6FBE0}" presName="connTx" presStyleLbl="parChTrans1D4" presStyleIdx="2" presStyleCnt="3"/>
      <dgm:spPr/>
      <dgm:t>
        <a:bodyPr/>
        <a:lstStyle/>
        <a:p>
          <a:endParaRPr lang="ru-RU"/>
        </a:p>
      </dgm:t>
    </dgm:pt>
    <dgm:pt modelId="{44744B2D-D27B-4CD4-AC37-BC4F8CB60677}" type="pres">
      <dgm:prSet presAssocID="{749F15C2-596B-4FCE-9DE7-0A02E8F2C90B}" presName="root2" presStyleCnt="0"/>
      <dgm:spPr/>
    </dgm:pt>
    <dgm:pt modelId="{1A39D52D-B0B4-4C2C-AB03-48E9263E61C9}" type="pres">
      <dgm:prSet presAssocID="{749F15C2-596B-4FCE-9DE7-0A02E8F2C90B}" presName="LevelTwoTextNode" presStyleLbl="node4" presStyleIdx="2" presStyleCnt="3" custScaleY="31382" custLinFactNeighborX="-27655" custLinFactNeighborY="15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AD5635-1497-423C-A610-534A73916A30}" type="pres">
      <dgm:prSet presAssocID="{749F15C2-596B-4FCE-9DE7-0A02E8F2C90B}" presName="level3hierChild" presStyleCnt="0"/>
      <dgm:spPr/>
    </dgm:pt>
    <dgm:pt modelId="{3915E3E6-C598-419B-84C6-6A43F5C18BFE}" type="pres">
      <dgm:prSet presAssocID="{75B2FC0C-8783-4E28-9EAE-2CC8D577DE2E}" presName="conn2-1" presStyleLbl="parChTrans1D3" presStyleIdx="1" presStyleCnt="11"/>
      <dgm:spPr/>
      <dgm:t>
        <a:bodyPr/>
        <a:lstStyle/>
        <a:p>
          <a:endParaRPr lang="ru-RU"/>
        </a:p>
      </dgm:t>
    </dgm:pt>
    <dgm:pt modelId="{6D3A34A8-6CED-44E3-8344-41E8B47CFA59}" type="pres">
      <dgm:prSet presAssocID="{75B2FC0C-8783-4E28-9EAE-2CC8D577DE2E}" presName="connTx" presStyleLbl="parChTrans1D3" presStyleIdx="1" presStyleCnt="11"/>
      <dgm:spPr/>
      <dgm:t>
        <a:bodyPr/>
        <a:lstStyle/>
        <a:p>
          <a:endParaRPr lang="ru-RU"/>
        </a:p>
      </dgm:t>
    </dgm:pt>
    <dgm:pt modelId="{3010D291-EFEC-4D7C-A762-5C1B8836A554}" type="pres">
      <dgm:prSet presAssocID="{12BD3E3B-61FD-4E54-AE85-03BCCEA604E3}" presName="root2" presStyleCnt="0"/>
      <dgm:spPr/>
    </dgm:pt>
    <dgm:pt modelId="{D916DA5A-AEDD-4E18-AFE6-834D10C5A971}" type="pres">
      <dgm:prSet presAssocID="{12BD3E3B-61FD-4E54-AE85-03BCCEA604E3}" presName="LevelTwoTextNode" presStyleLbl="node3" presStyleIdx="1" presStyleCnt="11" custScaleY="65685" custLinFactNeighborX="-56509" custLinFactNeighborY="-15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0A22A2-A29E-497B-BC68-FAC61A562870}" type="pres">
      <dgm:prSet presAssocID="{12BD3E3B-61FD-4E54-AE85-03BCCEA604E3}" presName="level3hierChild" presStyleCnt="0"/>
      <dgm:spPr/>
    </dgm:pt>
    <dgm:pt modelId="{179D2DB8-A90A-4FE2-8176-2DE444B051D7}" type="pres">
      <dgm:prSet presAssocID="{C17FE7F6-B885-41C0-9A7B-5ACB47CB12BB}" presName="conn2-1" presStyleLbl="parChTrans1D3" presStyleIdx="2" presStyleCnt="11"/>
      <dgm:spPr/>
      <dgm:t>
        <a:bodyPr/>
        <a:lstStyle/>
        <a:p>
          <a:endParaRPr lang="ru-RU"/>
        </a:p>
      </dgm:t>
    </dgm:pt>
    <dgm:pt modelId="{77C8C24D-77E3-49B3-AC5C-FB915AC69C0B}" type="pres">
      <dgm:prSet presAssocID="{C17FE7F6-B885-41C0-9A7B-5ACB47CB12BB}" presName="connTx" presStyleLbl="parChTrans1D3" presStyleIdx="2" presStyleCnt="11"/>
      <dgm:spPr/>
      <dgm:t>
        <a:bodyPr/>
        <a:lstStyle/>
        <a:p>
          <a:endParaRPr lang="ru-RU"/>
        </a:p>
      </dgm:t>
    </dgm:pt>
    <dgm:pt modelId="{C10374DE-7BAD-4C82-8191-FF145DA8B52B}" type="pres">
      <dgm:prSet presAssocID="{EA10043F-3592-44E2-B29E-AD19D80044C6}" presName="root2" presStyleCnt="0"/>
      <dgm:spPr/>
    </dgm:pt>
    <dgm:pt modelId="{E4613B3B-D676-403D-B843-57E4D945890B}" type="pres">
      <dgm:prSet presAssocID="{EA10043F-3592-44E2-B29E-AD19D80044C6}" presName="LevelTwoTextNode" presStyleLbl="node3" presStyleIdx="2" presStyleCnt="11" custScaleY="53067" custLinFactNeighborX="-56509" custLinFactNeighborY="-22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0AECE4-C152-42A4-B8BD-ABB5715F2988}" type="pres">
      <dgm:prSet presAssocID="{EA10043F-3592-44E2-B29E-AD19D80044C6}" presName="level3hierChild" presStyleCnt="0"/>
      <dgm:spPr/>
    </dgm:pt>
    <dgm:pt modelId="{09642A56-D6CC-4F45-941B-92D5D3CB5CEF}" type="pres">
      <dgm:prSet presAssocID="{16CBB239-A23E-4565-9B7A-5EA51C5EBCF0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8ADE645B-1EF0-4A7F-9DAA-71C1D6591657}" type="pres">
      <dgm:prSet presAssocID="{16CBB239-A23E-4565-9B7A-5EA51C5EBCF0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02A3029-7C46-468A-86B4-0C1BB650A637}" type="pres">
      <dgm:prSet presAssocID="{76BC08EA-4FA3-41C9-8EEA-B05FFEFAAAB4}" presName="root2" presStyleCnt="0"/>
      <dgm:spPr/>
    </dgm:pt>
    <dgm:pt modelId="{8144EC7E-33C9-4E5D-BA72-0437F55E7A7C}" type="pres">
      <dgm:prSet presAssocID="{76BC08EA-4FA3-41C9-8EEA-B05FFEFAAAB4}" presName="LevelTwoTextNode" presStyleLbl="node2" presStyleIdx="1" presStyleCnt="4" custScaleY="150856" custLinFactX="41213" custLinFactNeighborX="100000" custLinFactNeighborY="-360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8DCF5A-3E47-4610-B1E4-FD9B73A950BE}" type="pres">
      <dgm:prSet presAssocID="{76BC08EA-4FA3-41C9-8EEA-B05FFEFAAAB4}" presName="level3hierChild" presStyleCnt="0"/>
      <dgm:spPr/>
    </dgm:pt>
    <dgm:pt modelId="{5A0D2583-D415-4988-85E7-294D340BFBD3}" type="pres">
      <dgm:prSet presAssocID="{A71AC51A-0CB5-473E-A75A-604A495D9360}" presName="conn2-1" presStyleLbl="parChTrans1D3" presStyleIdx="3" presStyleCnt="11"/>
      <dgm:spPr/>
      <dgm:t>
        <a:bodyPr/>
        <a:lstStyle/>
        <a:p>
          <a:endParaRPr lang="ru-RU"/>
        </a:p>
      </dgm:t>
    </dgm:pt>
    <dgm:pt modelId="{79CA90C8-5978-47EE-BD44-7B37C09E6159}" type="pres">
      <dgm:prSet presAssocID="{A71AC51A-0CB5-473E-A75A-604A495D9360}" presName="connTx" presStyleLbl="parChTrans1D3" presStyleIdx="3" presStyleCnt="11"/>
      <dgm:spPr/>
      <dgm:t>
        <a:bodyPr/>
        <a:lstStyle/>
        <a:p>
          <a:endParaRPr lang="ru-RU"/>
        </a:p>
      </dgm:t>
    </dgm:pt>
    <dgm:pt modelId="{A8828E95-D492-4FA6-B325-1C42833BBC96}" type="pres">
      <dgm:prSet presAssocID="{BD6D1D5A-7A64-4D4E-A095-02E0DEF83A5D}" presName="root2" presStyleCnt="0"/>
      <dgm:spPr/>
    </dgm:pt>
    <dgm:pt modelId="{5E41DA20-8EA6-4E37-8709-EA328F3FFEDA}" type="pres">
      <dgm:prSet presAssocID="{BD6D1D5A-7A64-4D4E-A095-02E0DEF83A5D}" presName="LevelTwoTextNode" presStyleLbl="node3" presStyleIdx="3" presStyleCnt="11" custScaleY="62426" custLinFactX="50528" custLinFactNeighborX="100000" custLinFactNeighborY="5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FA341D-195A-443D-9AD8-96A36CC0F6CF}" type="pres">
      <dgm:prSet presAssocID="{BD6D1D5A-7A64-4D4E-A095-02E0DEF83A5D}" presName="level3hierChild" presStyleCnt="0"/>
      <dgm:spPr/>
    </dgm:pt>
    <dgm:pt modelId="{A6ABE918-B33A-4762-8F72-DBDD56ACC381}" type="pres">
      <dgm:prSet presAssocID="{23E2E7AA-D709-4E60-83C4-EC5EE45DEEDE}" presName="conn2-1" presStyleLbl="parChTrans1D3" presStyleIdx="4" presStyleCnt="11"/>
      <dgm:spPr/>
      <dgm:t>
        <a:bodyPr/>
        <a:lstStyle/>
        <a:p>
          <a:endParaRPr lang="ru-RU"/>
        </a:p>
      </dgm:t>
    </dgm:pt>
    <dgm:pt modelId="{C322EE4A-02CA-46CC-A43E-FADEE97AE5F8}" type="pres">
      <dgm:prSet presAssocID="{23E2E7AA-D709-4E60-83C4-EC5EE45DEEDE}" presName="connTx" presStyleLbl="parChTrans1D3" presStyleIdx="4" presStyleCnt="11"/>
      <dgm:spPr/>
      <dgm:t>
        <a:bodyPr/>
        <a:lstStyle/>
        <a:p>
          <a:endParaRPr lang="ru-RU"/>
        </a:p>
      </dgm:t>
    </dgm:pt>
    <dgm:pt modelId="{5E02387C-94F5-4751-BC5F-5C6AACB79056}" type="pres">
      <dgm:prSet presAssocID="{0099C652-7274-4F42-BE89-B6646F2A65B4}" presName="root2" presStyleCnt="0"/>
      <dgm:spPr/>
    </dgm:pt>
    <dgm:pt modelId="{7F900EFD-F212-461E-9523-F0DC40EB0A13}" type="pres">
      <dgm:prSet presAssocID="{0099C652-7274-4F42-BE89-B6646F2A65B4}" presName="LevelTwoTextNode" presStyleLbl="node3" presStyleIdx="4" presStyleCnt="11" custScaleY="69999" custLinFactX="50528" custLinFactNeighborX="100000" custLinFactNeighborY="11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02E90E-C47D-4BFC-BFD8-F09D3A5B5076}" type="pres">
      <dgm:prSet presAssocID="{0099C652-7274-4F42-BE89-B6646F2A65B4}" presName="level3hierChild" presStyleCnt="0"/>
      <dgm:spPr/>
    </dgm:pt>
    <dgm:pt modelId="{8D2D5424-80F1-4433-8F1C-82C34146CD4C}" type="pres">
      <dgm:prSet presAssocID="{815C1803-8C07-4A32-B38A-CF379F6EF449}" presName="conn2-1" presStyleLbl="parChTrans1D3" presStyleIdx="5" presStyleCnt="11"/>
      <dgm:spPr/>
      <dgm:t>
        <a:bodyPr/>
        <a:lstStyle/>
        <a:p>
          <a:endParaRPr lang="ru-RU"/>
        </a:p>
      </dgm:t>
    </dgm:pt>
    <dgm:pt modelId="{A160FA89-3CE2-48C7-A651-1B3325E9EDF5}" type="pres">
      <dgm:prSet presAssocID="{815C1803-8C07-4A32-B38A-CF379F6EF449}" presName="connTx" presStyleLbl="parChTrans1D3" presStyleIdx="5" presStyleCnt="11"/>
      <dgm:spPr/>
      <dgm:t>
        <a:bodyPr/>
        <a:lstStyle/>
        <a:p>
          <a:endParaRPr lang="ru-RU"/>
        </a:p>
      </dgm:t>
    </dgm:pt>
    <dgm:pt modelId="{4F5087D9-811B-467A-B085-3F465B7CA112}" type="pres">
      <dgm:prSet presAssocID="{79C225DC-6CCE-4271-9AC9-85ABCF8EC496}" presName="root2" presStyleCnt="0"/>
      <dgm:spPr/>
    </dgm:pt>
    <dgm:pt modelId="{7F077C63-4F1D-492C-94D0-B388209537FA}" type="pres">
      <dgm:prSet presAssocID="{79C225DC-6CCE-4271-9AC9-85ABCF8EC496}" presName="LevelTwoTextNode" presStyleLbl="node3" presStyleIdx="5" presStyleCnt="11" custScaleY="61595" custLinFactX="50528" custLinFactNeighborX="100000" custLinFactNeighborY="26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33612E-2929-4E84-B8F5-58CD13395515}" type="pres">
      <dgm:prSet presAssocID="{79C225DC-6CCE-4271-9AC9-85ABCF8EC496}" presName="level3hierChild" presStyleCnt="0"/>
      <dgm:spPr/>
    </dgm:pt>
    <dgm:pt modelId="{44B38EFA-024A-405E-8892-4CCCF230314A}" type="pres">
      <dgm:prSet presAssocID="{ED8D78A7-93AD-4EB2-95CF-8B4696F6293C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8852E6A-2C52-4174-A762-0C1CED131047}" type="pres">
      <dgm:prSet presAssocID="{ED8D78A7-93AD-4EB2-95CF-8B4696F6293C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5E169E7-0F32-4FC1-9773-BD97199AD15C}" type="pres">
      <dgm:prSet presAssocID="{89CA541D-3AED-462A-8728-7D09942F1023}" presName="root2" presStyleCnt="0"/>
      <dgm:spPr/>
    </dgm:pt>
    <dgm:pt modelId="{08E01A7C-C011-4E6D-BC68-A4182FD6F046}" type="pres">
      <dgm:prSet presAssocID="{89CA541D-3AED-462A-8728-7D09942F1023}" presName="LevelTwoTextNode" presStyleLbl="node2" presStyleIdx="2" presStyleCnt="4" custLinFactY="-42076" custLinFactNeighborX="-3575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18B409-FF0C-40CE-813C-31013F01A8B6}" type="pres">
      <dgm:prSet presAssocID="{89CA541D-3AED-462A-8728-7D09942F1023}" presName="level3hierChild" presStyleCnt="0"/>
      <dgm:spPr/>
    </dgm:pt>
    <dgm:pt modelId="{9AD282CE-5FF3-41EA-B124-5C0901F5E319}" type="pres">
      <dgm:prSet presAssocID="{A8C24E05-B9B4-4C4F-9D17-95348634A649}" presName="conn2-1" presStyleLbl="parChTrans1D3" presStyleIdx="6" presStyleCnt="11"/>
      <dgm:spPr/>
      <dgm:t>
        <a:bodyPr/>
        <a:lstStyle/>
        <a:p>
          <a:endParaRPr lang="ru-RU"/>
        </a:p>
      </dgm:t>
    </dgm:pt>
    <dgm:pt modelId="{93C73ABC-A7C8-4617-8ABA-DC316C33C063}" type="pres">
      <dgm:prSet presAssocID="{A8C24E05-B9B4-4C4F-9D17-95348634A649}" presName="connTx" presStyleLbl="parChTrans1D3" presStyleIdx="6" presStyleCnt="11"/>
      <dgm:spPr/>
      <dgm:t>
        <a:bodyPr/>
        <a:lstStyle/>
        <a:p>
          <a:endParaRPr lang="ru-RU"/>
        </a:p>
      </dgm:t>
    </dgm:pt>
    <dgm:pt modelId="{B50A2362-3A7A-4F9C-BAC5-01E72E218393}" type="pres">
      <dgm:prSet presAssocID="{87548992-9C24-4A35-8C66-1951B5C48F5E}" presName="root2" presStyleCnt="0"/>
      <dgm:spPr/>
    </dgm:pt>
    <dgm:pt modelId="{DEBECB36-99C7-4333-AB45-9AE8FC0F4018}" type="pres">
      <dgm:prSet presAssocID="{87548992-9C24-4A35-8C66-1951B5C48F5E}" presName="LevelTwoTextNode" presStyleLbl="node3" presStyleIdx="6" presStyleCnt="11" custScaleY="48068" custLinFactNeighborX="-54568" custLinFactNeighborY="7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EED1D4-9276-4CBE-AE20-B07A6338A377}" type="pres">
      <dgm:prSet presAssocID="{87548992-9C24-4A35-8C66-1951B5C48F5E}" presName="level3hierChild" presStyleCnt="0"/>
      <dgm:spPr/>
    </dgm:pt>
    <dgm:pt modelId="{7D90F114-37C6-4FE0-A784-345EFAEB7668}" type="pres">
      <dgm:prSet presAssocID="{2C198D46-C490-447B-9A60-108B6C5103CD}" presName="conn2-1" presStyleLbl="parChTrans1D3" presStyleIdx="7" presStyleCnt="11"/>
      <dgm:spPr/>
      <dgm:t>
        <a:bodyPr/>
        <a:lstStyle/>
        <a:p>
          <a:endParaRPr lang="ru-RU"/>
        </a:p>
      </dgm:t>
    </dgm:pt>
    <dgm:pt modelId="{B420450D-551F-41B5-BA99-94762548F2BC}" type="pres">
      <dgm:prSet presAssocID="{2C198D46-C490-447B-9A60-108B6C5103CD}" presName="connTx" presStyleLbl="parChTrans1D3" presStyleIdx="7" presStyleCnt="11"/>
      <dgm:spPr/>
      <dgm:t>
        <a:bodyPr/>
        <a:lstStyle/>
        <a:p>
          <a:endParaRPr lang="ru-RU"/>
        </a:p>
      </dgm:t>
    </dgm:pt>
    <dgm:pt modelId="{9278DE04-6DD7-4064-8C40-C58845F42959}" type="pres">
      <dgm:prSet presAssocID="{45554289-C1FB-42B8-A071-CDD5F1426528}" presName="root2" presStyleCnt="0"/>
      <dgm:spPr/>
    </dgm:pt>
    <dgm:pt modelId="{D36A74F7-874F-438B-8ED1-8405AD581C21}" type="pres">
      <dgm:prSet presAssocID="{45554289-C1FB-42B8-A071-CDD5F1426528}" presName="LevelTwoTextNode" presStyleLbl="node3" presStyleIdx="7" presStyleCnt="11" custScaleY="58757" custLinFactY="-35653" custLinFactNeighborX="-5408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7EFF37-1A91-40DE-8D80-FF48DA04CB6F}" type="pres">
      <dgm:prSet presAssocID="{45554289-C1FB-42B8-A071-CDD5F1426528}" presName="level3hierChild" presStyleCnt="0"/>
      <dgm:spPr/>
    </dgm:pt>
    <dgm:pt modelId="{98B90965-DC58-4748-8A0A-0CB405CA0049}" type="pres">
      <dgm:prSet presAssocID="{0EE6012D-E2DF-4C86-8236-AEAA1677B6C0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DFCFDF23-26E3-459A-AF1F-36953F16A795}" type="pres">
      <dgm:prSet presAssocID="{0EE6012D-E2DF-4C86-8236-AEAA1677B6C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E5053941-BB94-4168-8185-1FD07C0C13C7}" type="pres">
      <dgm:prSet presAssocID="{377E151A-4780-498A-ABE9-DCA611F84E11}" presName="root2" presStyleCnt="0"/>
      <dgm:spPr/>
    </dgm:pt>
    <dgm:pt modelId="{A0130CB9-0D6B-4618-8254-659CF3DA9E83}" type="pres">
      <dgm:prSet presAssocID="{377E151A-4780-498A-ABE9-DCA611F84E11}" presName="LevelTwoTextNode" presStyleLbl="node2" presStyleIdx="3" presStyleCnt="4" custLinFactNeighborX="-57874" custLinFactNeighborY="-279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63A029-EF9F-4586-B537-0941AAEADFF0}" type="pres">
      <dgm:prSet presAssocID="{377E151A-4780-498A-ABE9-DCA611F84E11}" presName="level3hierChild" presStyleCnt="0"/>
      <dgm:spPr/>
    </dgm:pt>
    <dgm:pt modelId="{4170128E-C461-47AB-91E5-FFCA7644D760}" type="pres">
      <dgm:prSet presAssocID="{6791F9CA-D011-4155-91A5-67138C9FE307}" presName="conn2-1" presStyleLbl="parChTrans1D3" presStyleIdx="8" presStyleCnt="11"/>
      <dgm:spPr/>
      <dgm:t>
        <a:bodyPr/>
        <a:lstStyle/>
        <a:p>
          <a:endParaRPr lang="ru-RU"/>
        </a:p>
      </dgm:t>
    </dgm:pt>
    <dgm:pt modelId="{04B95C98-78D7-4C11-817F-091A0ACE2245}" type="pres">
      <dgm:prSet presAssocID="{6791F9CA-D011-4155-91A5-67138C9FE307}" presName="connTx" presStyleLbl="parChTrans1D3" presStyleIdx="8" presStyleCnt="11"/>
      <dgm:spPr/>
      <dgm:t>
        <a:bodyPr/>
        <a:lstStyle/>
        <a:p>
          <a:endParaRPr lang="ru-RU"/>
        </a:p>
      </dgm:t>
    </dgm:pt>
    <dgm:pt modelId="{29D9E9CE-BB10-4C68-B90C-8E0D1276DB6A}" type="pres">
      <dgm:prSet presAssocID="{745E9500-5081-4153-822E-5238242A7042}" presName="root2" presStyleCnt="0"/>
      <dgm:spPr/>
    </dgm:pt>
    <dgm:pt modelId="{D394F634-29E8-4040-898E-A975B2D4C0C2}" type="pres">
      <dgm:prSet presAssocID="{745E9500-5081-4153-822E-5238242A7042}" presName="LevelTwoTextNode" presStyleLbl="node3" presStyleIdx="8" presStyleCnt="11" custScaleY="44903" custLinFactNeighborX="-78148" custLinFactNeighborY="608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E5E6CC-1D43-400C-840C-B5400F79FD22}" type="pres">
      <dgm:prSet presAssocID="{745E9500-5081-4153-822E-5238242A7042}" presName="level3hierChild" presStyleCnt="0"/>
      <dgm:spPr/>
    </dgm:pt>
    <dgm:pt modelId="{AB717856-EB0B-4572-BB90-DF9FD58B7B79}" type="pres">
      <dgm:prSet presAssocID="{80D43789-48C4-4C85-A453-3F77512A781B}" presName="conn2-1" presStyleLbl="parChTrans1D3" presStyleIdx="9" presStyleCnt="11"/>
      <dgm:spPr/>
      <dgm:t>
        <a:bodyPr/>
        <a:lstStyle/>
        <a:p>
          <a:endParaRPr lang="ru-RU"/>
        </a:p>
      </dgm:t>
    </dgm:pt>
    <dgm:pt modelId="{4AF5C856-9106-4283-BE03-6638B4EDEFD6}" type="pres">
      <dgm:prSet presAssocID="{80D43789-48C4-4C85-A453-3F77512A781B}" presName="connTx" presStyleLbl="parChTrans1D3" presStyleIdx="9" presStyleCnt="11"/>
      <dgm:spPr/>
      <dgm:t>
        <a:bodyPr/>
        <a:lstStyle/>
        <a:p>
          <a:endParaRPr lang="ru-RU"/>
        </a:p>
      </dgm:t>
    </dgm:pt>
    <dgm:pt modelId="{AD6748AC-2481-40C6-BDD8-2AEB06056A9A}" type="pres">
      <dgm:prSet presAssocID="{DB4B93F0-CDEA-48DD-B1CC-8762C978BAC9}" presName="root2" presStyleCnt="0"/>
      <dgm:spPr/>
    </dgm:pt>
    <dgm:pt modelId="{F2A5532B-F5AD-4AF1-9B1E-E7824C524528}" type="pres">
      <dgm:prSet presAssocID="{DB4B93F0-CDEA-48DD-B1CC-8762C978BAC9}" presName="LevelTwoTextNode" presStyleLbl="node3" presStyleIdx="9" presStyleCnt="11" custScaleX="86904" custScaleY="31094" custLinFactNeighborX="-72230" custLinFactNeighborY="-58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A488BB-C89F-4245-9A1C-F8C9538AF820}" type="pres">
      <dgm:prSet presAssocID="{DB4B93F0-CDEA-48DD-B1CC-8762C978BAC9}" presName="level3hierChild" presStyleCnt="0"/>
      <dgm:spPr/>
    </dgm:pt>
    <dgm:pt modelId="{92181B65-C2FC-477B-A54D-039D5AF3FC17}" type="pres">
      <dgm:prSet presAssocID="{A75663EB-8410-483F-BFB0-90A8E8B345CE}" presName="conn2-1" presStyleLbl="parChTrans1D3" presStyleIdx="10" presStyleCnt="11"/>
      <dgm:spPr/>
      <dgm:t>
        <a:bodyPr/>
        <a:lstStyle/>
        <a:p>
          <a:endParaRPr lang="ru-RU"/>
        </a:p>
      </dgm:t>
    </dgm:pt>
    <dgm:pt modelId="{5289EAE3-DB62-42CB-8858-0AC14F823DC9}" type="pres">
      <dgm:prSet presAssocID="{A75663EB-8410-483F-BFB0-90A8E8B345CE}" presName="connTx" presStyleLbl="parChTrans1D3" presStyleIdx="10" presStyleCnt="11"/>
      <dgm:spPr/>
      <dgm:t>
        <a:bodyPr/>
        <a:lstStyle/>
        <a:p>
          <a:endParaRPr lang="ru-RU"/>
        </a:p>
      </dgm:t>
    </dgm:pt>
    <dgm:pt modelId="{6EA40BBA-07EB-4BDE-AFBF-EC6B6A5A2866}" type="pres">
      <dgm:prSet presAssocID="{CAAEC280-789E-4791-BC92-3EE7E2290D92}" presName="root2" presStyleCnt="0"/>
      <dgm:spPr/>
    </dgm:pt>
    <dgm:pt modelId="{E7CB7E79-7381-469C-8B19-B4A32634BED3}" type="pres">
      <dgm:prSet presAssocID="{CAAEC280-789E-4791-BC92-3EE7E2290D92}" presName="LevelTwoTextNode" presStyleLbl="node3" presStyleIdx="10" presStyleCnt="11" custScaleY="41249" custLinFactY="-76659" custLinFactNeighborX="-8321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EDBD82-A0A5-4BFE-BE6E-29E02A88E3C8}" type="pres">
      <dgm:prSet presAssocID="{CAAEC280-789E-4791-BC92-3EE7E2290D92}" presName="level3hierChild" presStyleCnt="0"/>
      <dgm:spPr/>
    </dgm:pt>
  </dgm:ptLst>
  <dgm:cxnLst>
    <dgm:cxn modelId="{3EA6C73C-61ED-4BA8-A128-A9C8BAB09EE8}" type="presOf" srcId="{89CA541D-3AED-462A-8728-7D09942F1023}" destId="{08E01A7C-C011-4E6D-BC68-A4182FD6F046}" srcOrd="0" destOrd="0" presId="urn:microsoft.com/office/officeart/2005/8/layout/hierarchy2"/>
    <dgm:cxn modelId="{8B779865-3DE8-4006-9DCB-8C378B50D390}" type="presOf" srcId="{377E151A-4780-498A-ABE9-DCA611F84E11}" destId="{A0130CB9-0D6B-4618-8254-659CF3DA9E83}" srcOrd="0" destOrd="0" presId="urn:microsoft.com/office/officeart/2005/8/layout/hierarchy2"/>
    <dgm:cxn modelId="{BE05D791-15BB-4E8C-BE3B-94F8A9F69BCB}" type="presOf" srcId="{A75663EB-8410-483F-BFB0-90A8E8B345CE}" destId="{92181B65-C2FC-477B-A54D-039D5AF3FC17}" srcOrd="0" destOrd="0" presId="urn:microsoft.com/office/officeart/2005/8/layout/hierarchy2"/>
    <dgm:cxn modelId="{FB6D3F2D-460F-4A13-816C-3D8633C0A91C}" srcId="{377E151A-4780-498A-ABE9-DCA611F84E11}" destId="{DB4B93F0-CDEA-48DD-B1CC-8762C978BAC9}" srcOrd="1" destOrd="0" parTransId="{80D43789-48C4-4C85-A453-3F77512A781B}" sibTransId="{C609BC1B-16FA-4E63-90DC-54E172115FD6}"/>
    <dgm:cxn modelId="{EC58C8D6-D1C6-4E0A-904F-2DD31E589608}" srcId="{76BC08EA-4FA3-41C9-8EEA-B05FFEFAAAB4}" destId="{0099C652-7274-4F42-BE89-B6646F2A65B4}" srcOrd="1" destOrd="0" parTransId="{23E2E7AA-D709-4E60-83C4-EC5EE45DEEDE}" sibTransId="{CD39F991-581E-44A6-9A21-13E97CA946C2}"/>
    <dgm:cxn modelId="{B9284935-ED22-4B56-BCF5-28210977CB78}" type="presOf" srcId="{A8C24E05-B9B4-4C4F-9D17-95348634A649}" destId="{9AD282CE-5FF3-41EA-B124-5C0901F5E319}" srcOrd="0" destOrd="0" presId="urn:microsoft.com/office/officeart/2005/8/layout/hierarchy2"/>
    <dgm:cxn modelId="{AB861780-8BC5-4CE2-B9E5-FA3D47CE8956}" type="presOf" srcId="{79C225DC-6CCE-4271-9AC9-85ABCF8EC496}" destId="{7F077C63-4F1D-492C-94D0-B388209537FA}" srcOrd="0" destOrd="0" presId="urn:microsoft.com/office/officeart/2005/8/layout/hierarchy2"/>
    <dgm:cxn modelId="{56034378-6880-4B02-AA8A-0B9A32C0D88B}" type="presOf" srcId="{23E2E7AA-D709-4E60-83C4-EC5EE45DEEDE}" destId="{C322EE4A-02CA-46CC-A43E-FADEE97AE5F8}" srcOrd="1" destOrd="0" presId="urn:microsoft.com/office/officeart/2005/8/layout/hierarchy2"/>
    <dgm:cxn modelId="{51AF7A54-A18D-4B80-91B8-0AB5ADB80041}" type="presOf" srcId="{C8636D60-89C2-406D-B3E9-C8B056D4A2CF}" destId="{16A50F6A-D955-46A9-8A6F-F347737C9A17}" srcOrd="0" destOrd="0" presId="urn:microsoft.com/office/officeart/2005/8/layout/hierarchy2"/>
    <dgm:cxn modelId="{A8146FD0-1E4A-4F84-8297-48B4A2FC0AF8}" type="presOf" srcId="{815C1803-8C07-4A32-B38A-CF379F6EF449}" destId="{8D2D5424-80F1-4433-8F1C-82C34146CD4C}" srcOrd="0" destOrd="0" presId="urn:microsoft.com/office/officeart/2005/8/layout/hierarchy2"/>
    <dgm:cxn modelId="{6B727556-8332-4F83-83B8-DD78E4015575}" type="presOf" srcId="{D8940D14-DD5D-4B77-8502-1E4A5CEF9F05}" destId="{7EDB2B75-D72D-4E66-9B66-1B4267650C90}" srcOrd="1" destOrd="0" presId="urn:microsoft.com/office/officeart/2005/8/layout/hierarchy2"/>
    <dgm:cxn modelId="{A9644E14-74F9-4E9F-8C31-3E904C6C0EDC}" type="presOf" srcId="{6791F9CA-D011-4155-91A5-67138C9FE307}" destId="{4170128E-C461-47AB-91E5-FFCA7644D760}" srcOrd="0" destOrd="0" presId="urn:microsoft.com/office/officeart/2005/8/layout/hierarchy2"/>
    <dgm:cxn modelId="{EA3FA97B-EEDF-4C2A-AEFA-666E47FA5ED0}" type="presOf" srcId="{E60A4384-E2F9-4016-BD45-804991DBA728}" destId="{CC54C441-BA58-4906-BA4F-9E3ED09875EC}" srcOrd="0" destOrd="0" presId="urn:microsoft.com/office/officeart/2005/8/layout/hierarchy2"/>
    <dgm:cxn modelId="{57FBBBAC-E64A-4CF6-ABFF-592201046F27}" type="presOf" srcId="{2C198D46-C490-447B-9A60-108B6C5103CD}" destId="{7D90F114-37C6-4FE0-A784-345EFAEB7668}" srcOrd="0" destOrd="0" presId="urn:microsoft.com/office/officeart/2005/8/layout/hierarchy2"/>
    <dgm:cxn modelId="{E004AEDA-BD6D-4C15-95CC-2BC8E8291E96}" type="presOf" srcId="{7D129FCA-D942-4B8E-96FB-0D68B211D39B}" destId="{A142439F-08B0-497F-B66E-4C24F69CC064}" srcOrd="0" destOrd="0" presId="urn:microsoft.com/office/officeart/2005/8/layout/hierarchy2"/>
    <dgm:cxn modelId="{929E6D80-E3E3-4FCE-842F-DF6E63D2926C}" type="presOf" srcId="{2157CC89-5A3D-4FC3-88ED-A9F7CA1A6F99}" destId="{F0981546-EEF8-43F5-A2F5-623AAF2A0E33}" srcOrd="0" destOrd="0" presId="urn:microsoft.com/office/officeart/2005/8/layout/hierarchy2"/>
    <dgm:cxn modelId="{251C758D-71AB-446A-B85B-F862D71EB6F2}" type="presOf" srcId="{DB4B93F0-CDEA-48DD-B1CC-8762C978BAC9}" destId="{F2A5532B-F5AD-4AF1-9B1E-E7824C524528}" srcOrd="0" destOrd="0" presId="urn:microsoft.com/office/officeart/2005/8/layout/hierarchy2"/>
    <dgm:cxn modelId="{65F1E651-E008-435E-A82A-D9A1178033DC}" srcId="{C8636D60-89C2-406D-B3E9-C8B056D4A2CF}" destId="{12BD3E3B-61FD-4E54-AE85-03BCCEA604E3}" srcOrd="1" destOrd="0" parTransId="{75B2FC0C-8783-4E28-9EAE-2CC8D577DE2E}" sibTransId="{B396AC14-75CC-42CC-86B8-19B4DA8D16E9}"/>
    <dgm:cxn modelId="{25F689D5-3AC8-4B29-9C50-900B3E3C89ED}" type="presOf" srcId="{2C198D46-C490-447B-9A60-108B6C5103CD}" destId="{B420450D-551F-41B5-BA99-94762548F2BC}" srcOrd="1" destOrd="0" presId="urn:microsoft.com/office/officeart/2005/8/layout/hierarchy2"/>
    <dgm:cxn modelId="{CB87AB48-DE30-4AEA-9DCA-F177069903D7}" type="presOf" srcId="{D8940D14-DD5D-4B77-8502-1E4A5CEF9F05}" destId="{8D708292-B877-4229-B81F-06990F8C179E}" srcOrd="0" destOrd="0" presId="urn:microsoft.com/office/officeart/2005/8/layout/hierarchy2"/>
    <dgm:cxn modelId="{18E2BE80-8D0D-4258-BB55-095AB58136BF}" srcId="{2157CC89-5A3D-4FC3-88ED-A9F7CA1A6F99}" destId="{E60A4384-E2F9-4016-BD45-804991DBA728}" srcOrd="0" destOrd="0" parTransId="{4D65FD99-DBE2-4A6D-8958-CF9522665203}" sibTransId="{BC085C7D-9C21-46D6-A3E1-90202B86E810}"/>
    <dgm:cxn modelId="{465583AB-31EE-4686-B403-01AF829954BC}" type="presOf" srcId="{ED8D78A7-93AD-4EB2-95CF-8B4696F6293C}" destId="{44B38EFA-024A-405E-8892-4CCCF230314A}" srcOrd="0" destOrd="0" presId="urn:microsoft.com/office/officeart/2005/8/layout/hierarchy2"/>
    <dgm:cxn modelId="{6FD4C05B-2CDC-45B8-BF30-9FD7EAE8F5A0}" type="presOf" srcId="{950D6B55-4ED2-4FC8-AAA7-034F682775B8}" destId="{6C61A6CF-4A4C-4B85-B31A-AE3D28401BBB}" srcOrd="0" destOrd="0" presId="urn:microsoft.com/office/officeart/2005/8/layout/hierarchy2"/>
    <dgm:cxn modelId="{A9EB95AE-C437-41E2-ABEA-35E2E873E281}" type="presOf" srcId="{749F15C2-596B-4FCE-9DE7-0A02E8F2C90B}" destId="{1A39D52D-B0B4-4C2C-AB03-48E9263E61C9}" srcOrd="0" destOrd="0" presId="urn:microsoft.com/office/officeart/2005/8/layout/hierarchy2"/>
    <dgm:cxn modelId="{975A0773-5808-4550-B4FB-957F648814B7}" type="presOf" srcId="{75B2FC0C-8783-4E28-9EAE-2CC8D577DE2E}" destId="{6D3A34A8-6CED-44E3-8344-41E8B47CFA59}" srcOrd="1" destOrd="0" presId="urn:microsoft.com/office/officeart/2005/8/layout/hierarchy2"/>
    <dgm:cxn modelId="{72899827-0FEC-4C7D-9056-814904A1DC4D}" type="presOf" srcId="{1E888E76-7F98-4083-8EA6-BF71E25808D5}" destId="{69ED9300-881F-4EC0-8957-A5EC07515C1F}" srcOrd="1" destOrd="0" presId="urn:microsoft.com/office/officeart/2005/8/layout/hierarchy2"/>
    <dgm:cxn modelId="{7161F386-9085-4993-AF90-ADBB8DFCD661}" type="presOf" srcId="{C17FE7F6-B885-41C0-9A7B-5ACB47CB12BB}" destId="{179D2DB8-A90A-4FE2-8176-2DE444B051D7}" srcOrd="0" destOrd="0" presId="urn:microsoft.com/office/officeart/2005/8/layout/hierarchy2"/>
    <dgm:cxn modelId="{3C51C865-49C6-43EF-8C2F-4D3943F75329}" srcId="{C8636D60-89C2-406D-B3E9-C8B056D4A2CF}" destId="{48465127-44E5-4F8B-8CCE-2C1F2D2C8D34}" srcOrd="0" destOrd="0" parTransId="{7D129FCA-D942-4B8E-96FB-0D68B211D39B}" sibTransId="{B75DAE8F-4B5E-41E9-AF24-FA2E471778E3}"/>
    <dgm:cxn modelId="{35609ADB-1B84-4712-9825-3BDA20CBE55D}" type="presOf" srcId="{48465127-44E5-4F8B-8CCE-2C1F2D2C8D34}" destId="{B46673D0-3E1B-44A1-BA18-D7202986627D}" srcOrd="0" destOrd="0" presId="urn:microsoft.com/office/officeart/2005/8/layout/hierarchy2"/>
    <dgm:cxn modelId="{F9D8C879-B913-42A0-BE34-0590F1C17E5A}" type="presOf" srcId="{6791F9CA-D011-4155-91A5-67138C9FE307}" destId="{04B95C98-78D7-4C11-817F-091A0ACE2245}" srcOrd="1" destOrd="0" presId="urn:microsoft.com/office/officeart/2005/8/layout/hierarchy2"/>
    <dgm:cxn modelId="{463A2679-563E-4E0D-BD87-8C22E47CF1C5}" type="presOf" srcId="{16CBB239-A23E-4565-9B7A-5EA51C5EBCF0}" destId="{8ADE645B-1EF0-4A7F-9DAA-71C1D6591657}" srcOrd="1" destOrd="0" presId="urn:microsoft.com/office/officeart/2005/8/layout/hierarchy2"/>
    <dgm:cxn modelId="{4102A104-1B2E-4026-B8EA-1639C54CE170}" type="presOf" srcId="{A8C24E05-B9B4-4C4F-9D17-95348634A649}" destId="{93C73ABC-A7C8-4617-8ABA-DC316C33C063}" srcOrd="1" destOrd="0" presId="urn:microsoft.com/office/officeart/2005/8/layout/hierarchy2"/>
    <dgm:cxn modelId="{4575623E-5E7D-41FC-A214-0B59CB620773}" srcId="{377E151A-4780-498A-ABE9-DCA611F84E11}" destId="{CAAEC280-789E-4791-BC92-3EE7E2290D92}" srcOrd="2" destOrd="0" parTransId="{A75663EB-8410-483F-BFB0-90A8E8B345CE}" sibTransId="{30B13AA1-CA66-460B-9AAB-0A99FA473BC1}"/>
    <dgm:cxn modelId="{16A79DD5-022C-48D6-88E2-4594D9CC6780}" type="presOf" srcId="{75B2FC0C-8783-4E28-9EAE-2CC8D577DE2E}" destId="{3915E3E6-C598-419B-84C6-6A43F5C18BFE}" srcOrd="0" destOrd="0" presId="urn:microsoft.com/office/officeart/2005/8/layout/hierarchy2"/>
    <dgm:cxn modelId="{EAC73075-64C2-4A27-AEE1-FA09260A4157}" srcId="{377E151A-4780-498A-ABE9-DCA611F84E11}" destId="{745E9500-5081-4153-822E-5238242A7042}" srcOrd="0" destOrd="0" parTransId="{6791F9CA-D011-4155-91A5-67138C9FE307}" sibTransId="{AB4985D9-6A9C-4CA4-83E8-B8658980B615}"/>
    <dgm:cxn modelId="{C3ADB624-BE08-43BE-A737-CEB9EDCAB359}" srcId="{C8636D60-89C2-406D-B3E9-C8B056D4A2CF}" destId="{EA10043F-3592-44E2-B29E-AD19D80044C6}" srcOrd="2" destOrd="0" parTransId="{C17FE7F6-B885-41C0-9A7B-5ACB47CB12BB}" sibTransId="{8BFAF4A9-3859-4313-806B-3DB054CEFEE6}"/>
    <dgm:cxn modelId="{6D012571-91D6-4280-9DC3-A79DF44C3405}" srcId="{E60A4384-E2F9-4016-BD45-804991DBA728}" destId="{76BC08EA-4FA3-41C9-8EEA-B05FFEFAAAB4}" srcOrd="1" destOrd="0" parTransId="{16CBB239-A23E-4565-9B7A-5EA51C5EBCF0}" sibTransId="{135639C7-547A-4CC2-81AF-515D94EEEEA2}"/>
    <dgm:cxn modelId="{98CC4F35-8F73-4A71-BCEA-99C99C6160EE}" type="presOf" srcId="{1E281BB6-B8BC-4BC0-92A3-F89C19C3052B}" destId="{3B84111A-7172-43F8-9468-F1A72D4AACDD}" srcOrd="0" destOrd="0" presId="urn:microsoft.com/office/officeart/2005/8/layout/hierarchy2"/>
    <dgm:cxn modelId="{10CF81E6-C1B8-4FA9-A70E-E4342968BC64}" type="presOf" srcId="{0DBDC0C6-D0B1-47F8-AFB2-B52BD4A6FBE0}" destId="{6AD22B75-0D43-4F0B-BFC7-E50063DE792D}" srcOrd="0" destOrd="0" presId="urn:microsoft.com/office/officeart/2005/8/layout/hierarchy2"/>
    <dgm:cxn modelId="{B8975B90-DB52-4D02-ACE0-0550FEEAC7B5}" srcId="{89CA541D-3AED-462A-8728-7D09942F1023}" destId="{87548992-9C24-4A35-8C66-1951B5C48F5E}" srcOrd="0" destOrd="0" parTransId="{A8C24E05-B9B4-4C4F-9D17-95348634A649}" sibTransId="{54870106-A1F3-447F-AA48-BEAA85BC3D6D}"/>
    <dgm:cxn modelId="{A8D99A27-4F8F-4517-B4A4-37A68724198E}" type="presOf" srcId="{87548992-9C24-4A35-8C66-1951B5C48F5E}" destId="{DEBECB36-99C7-4333-AB45-9AE8FC0F4018}" srcOrd="0" destOrd="0" presId="urn:microsoft.com/office/officeart/2005/8/layout/hierarchy2"/>
    <dgm:cxn modelId="{B0475022-88AF-41B9-A880-566A0CFA853F}" type="presOf" srcId="{C17FE7F6-B885-41C0-9A7B-5ACB47CB12BB}" destId="{77C8C24D-77E3-49B3-AC5C-FB915AC69C0B}" srcOrd="1" destOrd="0" presId="urn:microsoft.com/office/officeart/2005/8/layout/hierarchy2"/>
    <dgm:cxn modelId="{C47ECC07-65B6-43C5-AA34-0DC9E3F6C35C}" srcId="{48465127-44E5-4F8B-8CCE-2C1F2D2C8D34}" destId="{2623FC58-BCB1-4B28-8C45-21E12AC551B1}" srcOrd="1" destOrd="0" parTransId="{1E888E76-7F98-4083-8EA6-BF71E25808D5}" sibTransId="{39223CB0-728D-4155-9753-B4494323E77B}"/>
    <dgm:cxn modelId="{977CAB10-1530-4761-A768-F43520C838C4}" srcId="{76BC08EA-4FA3-41C9-8EEA-B05FFEFAAAB4}" destId="{BD6D1D5A-7A64-4D4E-A095-02E0DEF83A5D}" srcOrd="0" destOrd="0" parTransId="{A71AC51A-0CB5-473E-A75A-604A495D9360}" sibTransId="{0665E3B3-F15A-4365-B7C7-B03EDD906A77}"/>
    <dgm:cxn modelId="{43D56FDE-0AFC-4DB2-9DF2-23A6E1165D0F}" type="presOf" srcId="{815C1803-8C07-4A32-B38A-CF379F6EF449}" destId="{A160FA89-3CE2-48C7-A651-1B3325E9EDF5}" srcOrd="1" destOrd="0" presId="urn:microsoft.com/office/officeart/2005/8/layout/hierarchy2"/>
    <dgm:cxn modelId="{9653AF6F-0EE1-45BE-87CF-BC12AE9763F2}" type="presOf" srcId="{0099C652-7274-4F42-BE89-B6646F2A65B4}" destId="{7F900EFD-F212-461E-9523-F0DC40EB0A13}" srcOrd="0" destOrd="0" presId="urn:microsoft.com/office/officeart/2005/8/layout/hierarchy2"/>
    <dgm:cxn modelId="{503BF732-2C96-463B-8F21-DCF6D51E4218}" type="presOf" srcId="{CAAEC280-789E-4791-BC92-3EE7E2290D92}" destId="{E7CB7E79-7381-469C-8B19-B4A32634BED3}" srcOrd="0" destOrd="0" presId="urn:microsoft.com/office/officeart/2005/8/layout/hierarchy2"/>
    <dgm:cxn modelId="{8C6409BC-8B7A-49CD-9846-5FE90455F3BA}" type="presOf" srcId="{2623FC58-BCB1-4B28-8C45-21E12AC551B1}" destId="{16D8EBB0-7B01-49C7-B738-E32491DC5EBA}" srcOrd="0" destOrd="0" presId="urn:microsoft.com/office/officeart/2005/8/layout/hierarchy2"/>
    <dgm:cxn modelId="{6121C913-C2A1-427E-BCAE-35B36E31E287}" type="presOf" srcId="{A71AC51A-0CB5-473E-A75A-604A495D9360}" destId="{5A0D2583-D415-4988-85E7-294D340BFBD3}" srcOrd="0" destOrd="0" presId="urn:microsoft.com/office/officeart/2005/8/layout/hierarchy2"/>
    <dgm:cxn modelId="{262EBF38-0665-4782-9F61-D5AA0A53D52C}" srcId="{48465127-44E5-4F8B-8CCE-2C1F2D2C8D34}" destId="{950D6B55-4ED2-4FC8-AAA7-034F682775B8}" srcOrd="0" destOrd="0" parTransId="{1E281BB6-B8BC-4BC0-92A3-F89C19C3052B}" sibTransId="{B3D28322-9940-4974-9B79-8A5853D2B4E3}"/>
    <dgm:cxn modelId="{A4045E6D-4708-416D-AC74-DA8299648857}" type="presOf" srcId="{ED8D78A7-93AD-4EB2-95CF-8B4696F6293C}" destId="{08852E6A-2C52-4174-A762-0C1CED131047}" srcOrd="1" destOrd="0" presId="urn:microsoft.com/office/officeart/2005/8/layout/hierarchy2"/>
    <dgm:cxn modelId="{83671942-DFBC-4F24-BF7B-35A385F23E6C}" type="presOf" srcId="{23E2E7AA-D709-4E60-83C4-EC5EE45DEEDE}" destId="{A6ABE918-B33A-4762-8F72-DBDD56ACC381}" srcOrd="0" destOrd="0" presId="urn:microsoft.com/office/officeart/2005/8/layout/hierarchy2"/>
    <dgm:cxn modelId="{9909F423-FC57-47F2-8C8F-69253C8BB37E}" type="presOf" srcId="{0EE6012D-E2DF-4C86-8236-AEAA1677B6C0}" destId="{98B90965-DC58-4748-8A0A-0CB405CA0049}" srcOrd="0" destOrd="0" presId="urn:microsoft.com/office/officeart/2005/8/layout/hierarchy2"/>
    <dgm:cxn modelId="{4CB45465-FBA1-43B7-BC6E-4A13E0B78E96}" srcId="{76BC08EA-4FA3-41C9-8EEA-B05FFEFAAAB4}" destId="{79C225DC-6CCE-4271-9AC9-85ABCF8EC496}" srcOrd="2" destOrd="0" parTransId="{815C1803-8C07-4A32-B38A-CF379F6EF449}" sibTransId="{AC0CEC55-995F-4895-8CF1-4B109B0D90A7}"/>
    <dgm:cxn modelId="{36630723-EE79-4786-AC2B-751A5E921C43}" type="presOf" srcId="{0DBDC0C6-D0B1-47F8-AFB2-B52BD4A6FBE0}" destId="{484543CA-A6BC-45E3-96DD-E28D22B63A93}" srcOrd="1" destOrd="0" presId="urn:microsoft.com/office/officeart/2005/8/layout/hierarchy2"/>
    <dgm:cxn modelId="{7AD19B3A-0FF9-4128-AEA1-24E9EAAA1EA8}" type="presOf" srcId="{12BD3E3B-61FD-4E54-AE85-03BCCEA604E3}" destId="{D916DA5A-AEDD-4E18-AFE6-834D10C5A971}" srcOrd="0" destOrd="0" presId="urn:microsoft.com/office/officeart/2005/8/layout/hierarchy2"/>
    <dgm:cxn modelId="{022D208B-E9BB-40A6-A4B9-4DC3CE7C2157}" type="presOf" srcId="{1E888E76-7F98-4083-8EA6-BF71E25808D5}" destId="{34FCAA6D-7409-4B8F-9EF9-E9FCFD7429A8}" srcOrd="0" destOrd="0" presId="urn:microsoft.com/office/officeart/2005/8/layout/hierarchy2"/>
    <dgm:cxn modelId="{FB7E37BF-21FA-49E6-AC02-3E4E69F33DD4}" srcId="{89CA541D-3AED-462A-8728-7D09942F1023}" destId="{45554289-C1FB-42B8-A071-CDD5F1426528}" srcOrd="1" destOrd="0" parTransId="{2C198D46-C490-447B-9A60-108B6C5103CD}" sibTransId="{3A1BFAAC-2AAB-4656-877D-85784B9C25EB}"/>
    <dgm:cxn modelId="{7ED5BBFE-2006-46AE-9C31-B5634781E5D4}" type="presOf" srcId="{7D129FCA-D942-4B8E-96FB-0D68B211D39B}" destId="{15C17F8F-CDCF-4C29-ABC8-802A61EA27B9}" srcOrd="1" destOrd="0" presId="urn:microsoft.com/office/officeart/2005/8/layout/hierarchy2"/>
    <dgm:cxn modelId="{D820A0DA-4664-42AF-BB0D-D14F4839C469}" type="presOf" srcId="{BD6D1D5A-7A64-4D4E-A095-02E0DEF83A5D}" destId="{5E41DA20-8EA6-4E37-8709-EA328F3FFEDA}" srcOrd="0" destOrd="0" presId="urn:microsoft.com/office/officeart/2005/8/layout/hierarchy2"/>
    <dgm:cxn modelId="{FBB1C362-A76F-457C-931B-915AC19E11DC}" srcId="{48465127-44E5-4F8B-8CCE-2C1F2D2C8D34}" destId="{749F15C2-596B-4FCE-9DE7-0A02E8F2C90B}" srcOrd="2" destOrd="0" parTransId="{0DBDC0C6-D0B1-47F8-AFB2-B52BD4A6FBE0}" sibTransId="{E374A674-2E50-4648-9345-6C84F75ACD6B}"/>
    <dgm:cxn modelId="{99EBE0E0-5AD2-4A0C-8BFF-0CA5EED20C78}" type="presOf" srcId="{80D43789-48C4-4C85-A453-3F77512A781B}" destId="{AB717856-EB0B-4572-BB90-DF9FD58B7B79}" srcOrd="0" destOrd="0" presId="urn:microsoft.com/office/officeart/2005/8/layout/hierarchy2"/>
    <dgm:cxn modelId="{EB109D1D-664A-497E-9F21-1C19621338F0}" srcId="{E60A4384-E2F9-4016-BD45-804991DBA728}" destId="{377E151A-4780-498A-ABE9-DCA611F84E11}" srcOrd="3" destOrd="0" parTransId="{0EE6012D-E2DF-4C86-8236-AEAA1677B6C0}" sibTransId="{3C5A2A2A-33E6-4574-94CD-06D2357005BD}"/>
    <dgm:cxn modelId="{55FC6A73-E8A8-4674-858A-CA25A3D9046C}" srcId="{E60A4384-E2F9-4016-BD45-804991DBA728}" destId="{89CA541D-3AED-462A-8728-7D09942F1023}" srcOrd="2" destOrd="0" parTransId="{ED8D78A7-93AD-4EB2-95CF-8B4696F6293C}" sibTransId="{A777A2F9-7535-42F2-ADDC-7239828ED3B1}"/>
    <dgm:cxn modelId="{FF9D97B6-2D0C-475C-9E8B-1134140EC977}" type="presOf" srcId="{45554289-C1FB-42B8-A071-CDD5F1426528}" destId="{D36A74F7-874F-438B-8ED1-8405AD581C21}" srcOrd="0" destOrd="0" presId="urn:microsoft.com/office/officeart/2005/8/layout/hierarchy2"/>
    <dgm:cxn modelId="{958F1D28-65D5-4334-9DA4-80F51EE8EAC4}" type="presOf" srcId="{16CBB239-A23E-4565-9B7A-5EA51C5EBCF0}" destId="{09642A56-D6CC-4F45-941B-92D5D3CB5CEF}" srcOrd="0" destOrd="0" presId="urn:microsoft.com/office/officeart/2005/8/layout/hierarchy2"/>
    <dgm:cxn modelId="{CAC7F2FD-C2AC-4F36-A27B-270E42076AB6}" type="presOf" srcId="{1E281BB6-B8BC-4BC0-92A3-F89C19C3052B}" destId="{8A61DF64-086B-48E3-A108-99E51A4F81E7}" srcOrd="1" destOrd="0" presId="urn:microsoft.com/office/officeart/2005/8/layout/hierarchy2"/>
    <dgm:cxn modelId="{F18A6FAD-73F8-410F-9814-F3BB78CF1FC2}" type="presOf" srcId="{745E9500-5081-4153-822E-5238242A7042}" destId="{D394F634-29E8-4040-898E-A975B2D4C0C2}" srcOrd="0" destOrd="0" presId="urn:microsoft.com/office/officeart/2005/8/layout/hierarchy2"/>
    <dgm:cxn modelId="{298D3EF6-2C1B-4473-8D9B-C5A3EA80DF54}" type="presOf" srcId="{0EE6012D-E2DF-4C86-8236-AEAA1677B6C0}" destId="{DFCFDF23-26E3-459A-AF1F-36953F16A795}" srcOrd="1" destOrd="0" presId="urn:microsoft.com/office/officeart/2005/8/layout/hierarchy2"/>
    <dgm:cxn modelId="{06A78C57-8CAE-475D-9054-52AD839C0E45}" type="presOf" srcId="{A75663EB-8410-483F-BFB0-90A8E8B345CE}" destId="{5289EAE3-DB62-42CB-8858-0AC14F823DC9}" srcOrd="1" destOrd="0" presId="urn:microsoft.com/office/officeart/2005/8/layout/hierarchy2"/>
    <dgm:cxn modelId="{9E8184FF-5E0E-4C41-B5B6-DAA554A04E7C}" type="presOf" srcId="{EA10043F-3592-44E2-B29E-AD19D80044C6}" destId="{E4613B3B-D676-403D-B843-57E4D945890B}" srcOrd="0" destOrd="0" presId="urn:microsoft.com/office/officeart/2005/8/layout/hierarchy2"/>
    <dgm:cxn modelId="{2170B49A-B71B-454A-84E4-03D2C6D8692C}" type="presOf" srcId="{A71AC51A-0CB5-473E-A75A-604A495D9360}" destId="{79CA90C8-5978-47EE-BD44-7B37C09E6159}" srcOrd="1" destOrd="0" presId="urn:microsoft.com/office/officeart/2005/8/layout/hierarchy2"/>
    <dgm:cxn modelId="{37F13F47-C688-4616-98B3-B5B3B173062A}" srcId="{E60A4384-E2F9-4016-BD45-804991DBA728}" destId="{C8636D60-89C2-406D-B3E9-C8B056D4A2CF}" srcOrd="0" destOrd="0" parTransId="{D8940D14-DD5D-4B77-8502-1E4A5CEF9F05}" sibTransId="{AA80DBAB-6F75-4DE9-B4E0-7A3AE0B8E191}"/>
    <dgm:cxn modelId="{B25DB44B-72CE-42D8-BDC8-A9248C1E1D97}" type="presOf" srcId="{76BC08EA-4FA3-41C9-8EEA-B05FFEFAAAB4}" destId="{8144EC7E-33C9-4E5D-BA72-0437F55E7A7C}" srcOrd="0" destOrd="0" presId="urn:microsoft.com/office/officeart/2005/8/layout/hierarchy2"/>
    <dgm:cxn modelId="{9975F39C-B848-492E-8364-0E048A9E4266}" type="presOf" srcId="{80D43789-48C4-4C85-A453-3F77512A781B}" destId="{4AF5C856-9106-4283-BE03-6638B4EDEFD6}" srcOrd="1" destOrd="0" presId="urn:microsoft.com/office/officeart/2005/8/layout/hierarchy2"/>
    <dgm:cxn modelId="{4B2D8E3E-E3BF-41D8-9BEA-CD9B6731D40D}" type="presParOf" srcId="{F0981546-EEF8-43F5-A2F5-623AAF2A0E33}" destId="{E4E783CB-4740-4796-B079-86F1CF4BBAB2}" srcOrd="0" destOrd="0" presId="urn:microsoft.com/office/officeart/2005/8/layout/hierarchy2"/>
    <dgm:cxn modelId="{DDC295E6-D4AF-4352-A8AD-326E189EBE0B}" type="presParOf" srcId="{E4E783CB-4740-4796-B079-86F1CF4BBAB2}" destId="{CC54C441-BA58-4906-BA4F-9E3ED09875EC}" srcOrd="0" destOrd="0" presId="urn:microsoft.com/office/officeart/2005/8/layout/hierarchy2"/>
    <dgm:cxn modelId="{CDBB2CD1-7E70-4054-ACC4-6325E77EBAC5}" type="presParOf" srcId="{E4E783CB-4740-4796-B079-86F1CF4BBAB2}" destId="{E3522B2A-B6AA-4617-963C-C93C2CEEC23A}" srcOrd="1" destOrd="0" presId="urn:microsoft.com/office/officeart/2005/8/layout/hierarchy2"/>
    <dgm:cxn modelId="{23A1C9D7-445D-45D5-AA6D-98A1FEC42E67}" type="presParOf" srcId="{E3522B2A-B6AA-4617-963C-C93C2CEEC23A}" destId="{8D708292-B877-4229-B81F-06990F8C179E}" srcOrd="0" destOrd="0" presId="urn:microsoft.com/office/officeart/2005/8/layout/hierarchy2"/>
    <dgm:cxn modelId="{5E9622A4-346E-4DAA-B448-7EEEA62FD30F}" type="presParOf" srcId="{8D708292-B877-4229-B81F-06990F8C179E}" destId="{7EDB2B75-D72D-4E66-9B66-1B4267650C90}" srcOrd="0" destOrd="0" presId="urn:microsoft.com/office/officeart/2005/8/layout/hierarchy2"/>
    <dgm:cxn modelId="{258B9EBC-1626-44AE-BF44-6D40898CF013}" type="presParOf" srcId="{E3522B2A-B6AA-4617-963C-C93C2CEEC23A}" destId="{B715B5B4-4B9C-4219-877C-26EC3E671E29}" srcOrd="1" destOrd="0" presId="urn:microsoft.com/office/officeart/2005/8/layout/hierarchy2"/>
    <dgm:cxn modelId="{A597D3F2-16FB-4080-9AB6-E652AACD6015}" type="presParOf" srcId="{B715B5B4-4B9C-4219-877C-26EC3E671E29}" destId="{16A50F6A-D955-46A9-8A6F-F347737C9A17}" srcOrd="0" destOrd="0" presId="urn:microsoft.com/office/officeart/2005/8/layout/hierarchy2"/>
    <dgm:cxn modelId="{B7F978AC-C6D1-43FE-871E-EA23A57AC208}" type="presParOf" srcId="{B715B5B4-4B9C-4219-877C-26EC3E671E29}" destId="{F6443080-D1B9-4FB0-B369-440BA06A4811}" srcOrd="1" destOrd="0" presId="urn:microsoft.com/office/officeart/2005/8/layout/hierarchy2"/>
    <dgm:cxn modelId="{A1B09E10-96D2-40D6-8723-D88FB7EACDDA}" type="presParOf" srcId="{F6443080-D1B9-4FB0-B369-440BA06A4811}" destId="{A142439F-08B0-497F-B66E-4C24F69CC064}" srcOrd="0" destOrd="0" presId="urn:microsoft.com/office/officeart/2005/8/layout/hierarchy2"/>
    <dgm:cxn modelId="{CAE37894-8D6D-4CFF-AA2B-113C3CB0EA68}" type="presParOf" srcId="{A142439F-08B0-497F-B66E-4C24F69CC064}" destId="{15C17F8F-CDCF-4C29-ABC8-802A61EA27B9}" srcOrd="0" destOrd="0" presId="urn:microsoft.com/office/officeart/2005/8/layout/hierarchy2"/>
    <dgm:cxn modelId="{B795028E-E539-432C-B382-C149E029C20D}" type="presParOf" srcId="{F6443080-D1B9-4FB0-B369-440BA06A4811}" destId="{3552C048-BF9B-4316-AC89-0639307B1BCC}" srcOrd="1" destOrd="0" presId="urn:microsoft.com/office/officeart/2005/8/layout/hierarchy2"/>
    <dgm:cxn modelId="{A37171F4-C0F1-4DAF-86CD-48559D96E097}" type="presParOf" srcId="{3552C048-BF9B-4316-AC89-0639307B1BCC}" destId="{B46673D0-3E1B-44A1-BA18-D7202986627D}" srcOrd="0" destOrd="0" presId="urn:microsoft.com/office/officeart/2005/8/layout/hierarchy2"/>
    <dgm:cxn modelId="{BF68A1A6-8663-440E-B265-F4AB39C59D35}" type="presParOf" srcId="{3552C048-BF9B-4316-AC89-0639307B1BCC}" destId="{2456CDD9-D4BE-4CB1-A5E3-8CA8B6F856AC}" srcOrd="1" destOrd="0" presId="urn:microsoft.com/office/officeart/2005/8/layout/hierarchy2"/>
    <dgm:cxn modelId="{414B00CA-F3FD-44D9-A52B-2FB15926356A}" type="presParOf" srcId="{2456CDD9-D4BE-4CB1-A5E3-8CA8B6F856AC}" destId="{3B84111A-7172-43F8-9468-F1A72D4AACDD}" srcOrd="0" destOrd="0" presId="urn:microsoft.com/office/officeart/2005/8/layout/hierarchy2"/>
    <dgm:cxn modelId="{4950B414-F7D6-4372-923D-AB2AD33F28EB}" type="presParOf" srcId="{3B84111A-7172-43F8-9468-F1A72D4AACDD}" destId="{8A61DF64-086B-48E3-A108-99E51A4F81E7}" srcOrd="0" destOrd="0" presId="urn:microsoft.com/office/officeart/2005/8/layout/hierarchy2"/>
    <dgm:cxn modelId="{E6412BC7-6268-492A-AFA8-84CCF23F5282}" type="presParOf" srcId="{2456CDD9-D4BE-4CB1-A5E3-8CA8B6F856AC}" destId="{A151540F-949E-4C92-B0A1-ED00032D7E0E}" srcOrd="1" destOrd="0" presId="urn:microsoft.com/office/officeart/2005/8/layout/hierarchy2"/>
    <dgm:cxn modelId="{67CE93D1-F0EA-41B2-8E24-BC74C622FD98}" type="presParOf" srcId="{A151540F-949E-4C92-B0A1-ED00032D7E0E}" destId="{6C61A6CF-4A4C-4B85-B31A-AE3D28401BBB}" srcOrd="0" destOrd="0" presId="urn:microsoft.com/office/officeart/2005/8/layout/hierarchy2"/>
    <dgm:cxn modelId="{4A955299-527B-4834-A9AA-B9F615661457}" type="presParOf" srcId="{A151540F-949E-4C92-B0A1-ED00032D7E0E}" destId="{A0B37B11-FF5D-4C55-83CF-8BC5ABC55370}" srcOrd="1" destOrd="0" presId="urn:microsoft.com/office/officeart/2005/8/layout/hierarchy2"/>
    <dgm:cxn modelId="{EA095550-A317-4B31-B1E2-BE72667545AE}" type="presParOf" srcId="{2456CDD9-D4BE-4CB1-A5E3-8CA8B6F856AC}" destId="{34FCAA6D-7409-4B8F-9EF9-E9FCFD7429A8}" srcOrd="2" destOrd="0" presId="urn:microsoft.com/office/officeart/2005/8/layout/hierarchy2"/>
    <dgm:cxn modelId="{A2AD5569-EFF2-44DD-829E-E4A2788D4505}" type="presParOf" srcId="{34FCAA6D-7409-4B8F-9EF9-E9FCFD7429A8}" destId="{69ED9300-881F-4EC0-8957-A5EC07515C1F}" srcOrd="0" destOrd="0" presId="urn:microsoft.com/office/officeart/2005/8/layout/hierarchy2"/>
    <dgm:cxn modelId="{C124DF97-EE21-4B20-BC24-E0410E0DB15D}" type="presParOf" srcId="{2456CDD9-D4BE-4CB1-A5E3-8CA8B6F856AC}" destId="{2423A6A9-B1AA-4FFF-AD92-48CAA728FFAC}" srcOrd="3" destOrd="0" presId="urn:microsoft.com/office/officeart/2005/8/layout/hierarchy2"/>
    <dgm:cxn modelId="{A831D3F1-EBFD-4CD7-8636-D9BEA70542F5}" type="presParOf" srcId="{2423A6A9-B1AA-4FFF-AD92-48CAA728FFAC}" destId="{16D8EBB0-7B01-49C7-B738-E32491DC5EBA}" srcOrd="0" destOrd="0" presId="urn:microsoft.com/office/officeart/2005/8/layout/hierarchy2"/>
    <dgm:cxn modelId="{D200313A-6787-4F8C-84B3-9615F4062515}" type="presParOf" srcId="{2423A6A9-B1AA-4FFF-AD92-48CAA728FFAC}" destId="{1F14BE97-5918-4688-A32F-E9DD9293CE65}" srcOrd="1" destOrd="0" presId="urn:microsoft.com/office/officeart/2005/8/layout/hierarchy2"/>
    <dgm:cxn modelId="{3AD2CE85-0341-44B2-9982-EEDC0BB08FA1}" type="presParOf" srcId="{2456CDD9-D4BE-4CB1-A5E3-8CA8B6F856AC}" destId="{6AD22B75-0D43-4F0B-BFC7-E50063DE792D}" srcOrd="4" destOrd="0" presId="urn:microsoft.com/office/officeart/2005/8/layout/hierarchy2"/>
    <dgm:cxn modelId="{44C6DACF-1770-48F4-88F9-62C608F1E4BB}" type="presParOf" srcId="{6AD22B75-0D43-4F0B-BFC7-E50063DE792D}" destId="{484543CA-A6BC-45E3-96DD-E28D22B63A93}" srcOrd="0" destOrd="0" presId="urn:microsoft.com/office/officeart/2005/8/layout/hierarchy2"/>
    <dgm:cxn modelId="{6B941154-57E2-45E6-A982-1A4F424D0B8C}" type="presParOf" srcId="{2456CDD9-D4BE-4CB1-A5E3-8CA8B6F856AC}" destId="{44744B2D-D27B-4CD4-AC37-BC4F8CB60677}" srcOrd="5" destOrd="0" presId="urn:microsoft.com/office/officeart/2005/8/layout/hierarchy2"/>
    <dgm:cxn modelId="{9816BFF1-D38C-46C0-A5E1-6A5ED6ED9297}" type="presParOf" srcId="{44744B2D-D27B-4CD4-AC37-BC4F8CB60677}" destId="{1A39D52D-B0B4-4C2C-AB03-48E9263E61C9}" srcOrd="0" destOrd="0" presId="urn:microsoft.com/office/officeart/2005/8/layout/hierarchy2"/>
    <dgm:cxn modelId="{6CB9CA91-350C-42FC-AE9C-F04D65378155}" type="presParOf" srcId="{44744B2D-D27B-4CD4-AC37-BC4F8CB60677}" destId="{99AD5635-1497-423C-A610-534A73916A30}" srcOrd="1" destOrd="0" presId="urn:microsoft.com/office/officeart/2005/8/layout/hierarchy2"/>
    <dgm:cxn modelId="{DC0733D2-0CE5-4AC8-93D1-C0C2C1467A5D}" type="presParOf" srcId="{F6443080-D1B9-4FB0-B369-440BA06A4811}" destId="{3915E3E6-C598-419B-84C6-6A43F5C18BFE}" srcOrd="2" destOrd="0" presId="urn:microsoft.com/office/officeart/2005/8/layout/hierarchy2"/>
    <dgm:cxn modelId="{155A2CB4-E9B8-424A-81F3-F091A86E0FF9}" type="presParOf" srcId="{3915E3E6-C598-419B-84C6-6A43F5C18BFE}" destId="{6D3A34A8-6CED-44E3-8344-41E8B47CFA59}" srcOrd="0" destOrd="0" presId="urn:microsoft.com/office/officeart/2005/8/layout/hierarchy2"/>
    <dgm:cxn modelId="{A7748143-505D-447E-8720-33ED6AA44B7E}" type="presParOf" srcId="{F6443080-D1B9-4FB0-B369-440BA06A4811}" destId="{3010D291-EFEC-4D7C-A762-5C1B8836A554}" srcOrd="3" destOrd="0" presId="urn:microsoft.com/office/officeart/2005/8/layout/hierarchy2"/>
    <dgm:cxn modelId="{AA40BB38-7599-4FA3-BCD6-77363C72CD16}" type="presParOf" srcId="{3010D291-EFEC-4D7C-A762-5C1B8836A554}" destId="{D916DA5A-AEDD-4E18-AFE6-834D10C5A971}" srcOrd="0" destOrd="0" presId="urn:microsoft.com/office/officeart/2005/8/layout/hierarchy2"/>
    <dgm:cxn modelId="{A2C07E21-98F1-4D9D-9171-5AA315E9095A}" type="presParOf" srcId="{3010D291-EFEC-4D7C-A762-5C1B8836A554}" destId="{130A22A2-A29E-497B-BC68-FAC61A562870}" srcOrd="1" destOrd="0" presId="urn:microsoft.com/office/officeart/2005/8/layout/hierarchy2"/>
    <dgm:cxn modelId="{45578FB5-ACEC-48AE-9AFF-51B1E858C71C}" type="presParOf" srcId="{F6443080-D1B9-4FB0-B369-440BA06A4811}" destId="{179D2DB8-A90A-4FE2-8176-2DE444B051D7}" srcOrd="4" destOrd="0" presId="urn:microsoft.com/office/officeart/2005/8/layout/hierarchy2"/>
    <dgm:cxn modelId="{E49C907E-982D-4BAF-AADD-BA6A2E556CA6}" type="presParOf" srcId="{179D2DB8-A90A-4FE2-8176-2DE444B051D7}" destId="{77C8C24D-77E3-49B3-AC5C-FB915AC69C0B}" srcOrd="0" destOrd="0" presId="urn:microsoft.com/office/officeart/2005/8/layout/hierarchy2"/>
    <dgm:cxn modelId="{891AD832-8AFF-4546-9C2E-07EACAD575AB}" type="presParOf" srcId="{F6443080-D1B9-4FB0-B369-440BA06A4811}" destId="{C10374DE-7BAD-4C82-8191-FF145DA8B52B}" srcOrd="5" destOrd="0" presId="urn:microsoft.com/office/officeart/2005/8/layout/hierarchy2"/>
    <dgm:cxn modelId="{3E6F5506-EB6B-4B24-A80A-FA9DF319DFAC}" type="presParOf" srcId="{C10374DE-7BAD-4C82-8191-FF145DA8B52B}" destId="{E4613B3B-D676-403D-B843-57E4D945890B}" srcOrd="0" destOrd="0" presId="urn:microsoft.com/office/officeart/2005/8/layout/hierarchy2"/>
    <dgm:cxn modelId="{883C71D9-C5CD-4DC7-8BD0-D3CFABD37D59}" type="presParOf" srcId="{C10374DE-7BAD-4C82-8191-FF145DA8B52B}" destId="{C60AECE4-C152-42A4-B8BD-ABB5715F2988}" srcOrd="1" destOrd="0" presId="urn:microsoft.com/office/officeart/2005/8/layout/hierarchy2"/>
    <dgm:cxn modelId="{4456C259-5F0F-420A-A0FC-817E2F791CCA}" type="presParOf" srcId="{E3522B2A-B6AA-4617-963C-C93C2CEEC23A}" destId="{09642A56-D6CC-4F45-941B-92D5D3CB5CEF}" srcOrd="2" destOrd="0" presId="urn:microsoft.com/office/officeart/2005/8/layout/hierarchy2"/>
    <dgm:cxn modelId="{38B9E579-2A71-4CB7-806E-86157419651C}" type="presParOf" srcId="{09642A56-D6CC-4F45-941B-92D5D3CB5CEF}" destId="{8ADE645B-1EF0-4A7F-9DAA-71C1D6591657}" srcOrd="0" destOrd="0" presId="urn:microsoft.com/office/officeart/2005/8/layout/hierarchy2"/>
    <dgm:cxn modelId="{FD2AE2E6-FC94-4606-BB9E-3CD8F6E8384F}" type="presParOf" srcId="{E3522B2A-B6AA-4617-963C-C93C2CEEC23A}" destId="{B02A3029-7C46-468A-86B4-0C1BB650A637}" srcOrd="3" destOrd="0" presId="urn:microsoft.com/office/officeart/2005/8/layout/hierarchy2"/>
    <dgm:cxn modelId="{05551C66-76F2-4180-B09C-D2763D56CA43}" type="presParOf" srcId="{B02A3029-7C46-468A-86B4-0C1BB650A637}" destId="{8144EC7E-33C9-4E5D-BA72-0437F55E7A7C}" srcOrd="0" destOrd="0" presId="urn:microsoft.com/office/officeart/2005/8/layout/hierarchy2"/>
    <dgm:cxn modelId="{6860293E-8729-4911-93D7-6A3F026FF48A}" type="presParOf" srcId="{B02A3029-7C46-468A-86B4-0C1BB650A637}" destId="{938DCF5A-3E47-4610-B1E4-FD9B73A950BE}" srcOrd="1" destOrd="0" presId="urn:microsoft.com/office/officeart/2005/8/layout/hierarchy2"/>
    <dgm:cxn modelId="{0C44F354-E720-441F-B608-4B2928F2C324}" type="presParOf" srcId="{938DCF5A-3E47-4610-B1E4-FD9B73A950BE}" destId="{5A0D2583-D415-4988-85E7-294D340BFBD3}" srcOrd="0" destOrd="0" presId="urn:microsoft.com/office/officeart/2005/8/layout/hierarchy2"/>
    <dgm:cxn modelId="{EB181730-ADB2-4C8D-BF2D-BEC00879420E}" type="presParOf" srcId="{5A0D2583-D415-4988-85E7-294D340BFBD3}" destId="{79CA90C8-5978-47EE-BD44-7B37C09E6159}" srcOrd="0" destOrd="0" presId="urn:microsoft.com/office/officeart/2005/8/layout/hierarchy2"/>
    <dgm:cxn modelId="{E7312B55-BC19-46DA-BD4F-A0A4E88B4EAA}" type="presParOf" srcId="{938DCF5A-3E47-4610-B1E4-FD9B73A950BE}" destId="{A8828E95-D492-4FA6-B325-1C42833BBC96}" srcOrd="1" destOrd="0" presId="urn:microsoft.com/office/officeart/2005/8/layout/hierarchy2"/>
    <dgm:cxn modelId="{2625CAAD-0361-4D38-93DA-01B1DE3B667C}" type="presParOf" srcId="{A8828E95-D492-4FA6-B325-1C42833BBC96}" destId="{5E41DA20-8EA6-4E37-8709-EA328F3FFEDA}" srcOrd="0" destOrd="0" presId="urn:microsoft.com/office/officeart/2005/8/layout/hierarchy2"/>
    <dgm:cxn modelId="{0DBFA374-6D3A-4913-879F-735558A16AEF}" type="presParOf" srcId="{A8828E95-D492-4FA6-B325-1C42833BBC96}" destId="{8FFA341D-195A-443D-9AD8-96A36CC0F6CF}" srcOrd="1" destOrd="0" presId="urn:microsoft.com/office/officeart/2005/8/layout/hierarchy2"/>
    <dgm:cxn modelId="{A6A34FCB-570D-4616-91A6-A0C5A8E41F1F}" type="presParOf" srcId="{938DCF5A-3E47-4610-B1E4-FD9B73A950BE}" destId="{A6ABE918-B33A-4762-8F72-DBDD56ACC381}" srcOrd="2" destOrd="0" presId="urn:microsoft.com/office/officeart/2005/8/layout/hierarchy2"/>
    <dgm:cxn modelId="{58251403-C337-4114-BFB2-4E674164C6F3}" type="presParOf" srcId="{A6ABE918-B33A-4762-8F72-DBDD56ACC381}" destId="{C322EE4A-02CA-46CC-A43E-FADEE97AE5F8}" srcOrd="0" destOrd="0" presId="urn:microsoft.com/office/officeart/2005/8/layout/hierarchy2"/>
    <dgm:cxn modelId="{97257ED7-1773-43E0-82FE-3DCE8978DA55}" type="presParOf" srcId="{938DCF5A-3E47-4610-B1E4-FD9B73A950BE}" destId="{5E02387C-94F5-4751-BC5F-5C6AACB79056}" srcOrd="3" destOrd="0" presId="urn:microsoft.com/office/officeart/2005/8/layout/hierarchy2"/>
    <dgm:cxn modelId="{7CBD1249-4E98-407E-A09C-59EB22955AAD}" type="presParOf" srcId="{5E02387C-94F5-4751-BC5F-5C6AACB79056}" destId="{7F900EFD-F212-461E-9523-F0DC40EB0A13}" srcOrd="0" destOrd="0" presId="urn:microsoft.com/office/officeart/2005/8/layout/hierarchy2"/>
    <dgm:cxn modelId="{99A78419-CF66-464D-8667-48624AF5D936}" type="presParOf" srcId="{5E02387C-94F5-4751-BC5F-5C6AACB79056}" destId="{2902E90E-C47D-4BFC-BFD8-F09D3A5B5076}" srcOrd="1" destOrd="0" presId="urn:microsoft.com/office/officeart/2005/8/layout/hierarchy2"/>
    <dgm:cxn modelId="{677F2C91-640C-477E-805C-42FAF9ACD510}" type="presParOf" srcId="{938DCF5A-3E47-4610-B1E4-FD9B73A950BE}" destId="{8D2D5424-80F1-4433-8F1C-82C34146CD4C}" srcOrd="4" destOrd="0" presId="urn:microsoft.com/office/officeart/2005/8/layout/hierarchy2"/>
    <dgm:cxn modelId="{2D62371D-1990-42A2-8323-7FD91195D4E0}" type="presParOf" srcId="{8D2D5424-80F1-4433-8F1C-82C34146CD4C}" destId="{A160FA89-3CE2-48C7-A651-1B3325E9EDF5}" srcOrd="0" destOrd="0" presId="urn:microsoft.com/office/officeart/2005/8/layout/hierarchy2"/>
    <dgm:cxn modelId="{DADD3747-BDBE-4150-B78D-D94F852BB569}" type="presParOf" srcId="{938DCF5A-3E47-4610-B1E4-FD9B73A950BE}" destId="{4F5087D9-811B-467A-B085-3F465B7CA112}" srcOrd="5" destOrd="0" presId="urn:microsoft.com/office/officeart/2005/8/layout/hierarchy2"/>
    <dgm:cxn modelId="{25EEAA30-932F-49EE-B78D-758A12BA4563}" type="presParOf" srcId="{4F5087D9-811B-467A-B085-3F465B7CA112}" destId="{7F077C63-4F1D-492C-94D0-B388209537FA}" srcOrd="0" destOrd="0" presId="urn:microsoft.com/office/officeart/2005/8/layout/hierarchy2"/>
    <dgm:cxn modelId="{F0463711-B00D-4C42-A252-662AC197D6D6}" type="presParOf" srcId="{4F5087D9-811B-467A-B085-3F465B7CA112}" destId="{0833612E-2929-4E84-B8F5-58CD13395515}" srcOrd="1" destOrd="0" presId="urn:microsoft.com/office/officeart/2005/8/layout/hierarchy2"/>
    <dgm:cxn modelId="{A3339B5E-B8D3-48A0-9871-4DB14B76C5C9}" type="presParOf" srcId="{E3522B2A-B6AA-4617-963C-C93C2CEEC23A}" destId="{44B38EFA-024A-405E-8892-4CCCF230314A}" srcOrd="4" destOrd="0" presId="urn:microsoft.com/office/officeart/2005/8/layout/hierarchy2"/>
    <dgm:cxn modelId="{10BED03F-835D-490D-A823-88320DE4BC92}" type="presParOf" srcId="{44B38EFA-024A-405E-8892-4CCCF230314A}" destId="{08852E6A-2C52-4174-A762-0C1CED131047}" srcOrd="0" destOrd="0" presId="urn:microsoft.com/office/officeart/2005/8/layout/hierarchy2"/>
    <dgm:cxn modelId="{478BFBAB-588D-4C36-BCEB-2E3D61E2E3A5}" type="presParOf" srcId="{E3522B2A-B6AA-4617-963C-C93C2CEEC23A}" destId="{C5E169E7-0F32-4FC1-9773-BD97199AD15C}" srcOrd="5" destOrd="0" presId="urn:microsoft.com/office/officeart/2005/8/layout/hierarchy2"/>
    <dgm:cxn modelId="{8BA5FCFD-9AFB-4986-8267-8DEA5F9C1931}" type="presParOf" srcId="{C5E169E7-0F32-4FC1-9773-BD97199AD15C}" destId="{08E01A7C-C011-4E6D-BC68-A4182FD6F046}" srcOrd="0" destOrd="0" presId="urn:microsoft.com/office/officeart/2005/8/layout/hierarchy2"/>
    <dgm:cxn modelId="{F4D298EB-4702-463F-84C1-3DED40ED26BE}" type="presParOf" srcId="{C5E169E7-0F32-4FC1-9773-BD97199AD15C}" destId="{0A18B409-FF0C-40CE-813C-31013F01A8B6}" srcOrd="1" destOrd="0" presId="urn:microsoft.com/office/officeart/2005/8/layout/hierarchy2"/>
    <dgm:cxn modelId="{6BB6C0B5-EA6C-45FA-B0F0-1B3564ABA6C8}" type="presParOf" srcId="{0A18B409-FF0C-40CE-813C-31013F01A8B6}" destId="{9AD282CE-5FF3-41EA-B124-5C0901F5E319}" srcOrd="0" destOrd="0" presId="urn:microsoft.com/office/officeart/2005/8/layout/hierarchy2"/>
    <dgm:cxn modelId="{80DC4EE2-ACF4-4112-8ECC-CB612B6D9AE7}" type="presParOf" srcId="{9AD282CE-5FF3-41EA-B124-5C0901F5E319}" destId="{93C73ABC-A7C8-4617-8ABA-DC316C33C063}" srcOrd="0" destOrd="0" presId="urn:microsoft.com/office/officeart/2005/8/layout/hierarchy2"/>
    <dgm:cxn modelId="{3876B4C2-FA50-444C-9737-6EDDBE1C40FC}" type="presParOf" srcId="{0A18B409-FF0C-40CE-813C-31013F01A8B6}" destId="{B50A2362-3A7A-4F9C-BAC5-01E72E218393}" srcOrd="1" destOrd="0" presId="urn:microsoft.com/office/officeart/2005/8/layout/hierarchy2"/>
    <dgm:cxn modelId="{D015ED46-9F6F-485E-9AFF-3B40606EA641}" type="presParOf" srcId="{B50A2362-3A7A-4F9C-BAC5-01E72E218393}" destId="{DEBECB36-99C7-4333-AB45-9AE8FC0F4018}" srcOrd="0" destOrd="0" presId="urn:microsoft.com/office/officeart/2005/8/layout/hierarchy2"/>
    <dgm:cxn modelId="{2ECADB93-6CA4-4A1E-94E9-3677AE54F49A}" type="presParOf" srcId="{B50A2362-3A7A-4F9C-BAC5-01E72E218393}" destId="{A2EED1D4-9276-4CBE-AE20-B07A6338A377}" srcOrd="1" destOrd="0" presId="urn:microsoft.com/office/officeart/2005/8/layout/hierarchy2"/>
    <dgm:cxn modelId="{E9316F44-80AA-43FB-9624-6D089D0CBAFC}" type="presParOf" srcId="{0A18B409-FF0C-40CE-813C-31013F01A8B6}" destId="{7D90F114-37C6-4FE0-A784-345EFAEB7668}" srcOrd="2" destOrd="0" presId="urn:microsoft.com/office/officeart/2005/8/layout/hierarchy2"/>
    <dgm:cxn modelId="{2108E18F-8357-4404-891A-FB302B30EC47}" type="presParOf" srcId="{7D90F114-37C6-4FE0-A784-345EFAEB7668}" destId="{B420450D-551F-41B5-BA99-94762548F2BC}" srcOrd="0" destOrd="0" presId="urn:microsoft.com/office/officeart/2005/8/layout/hierarchy2"/>
    <dgm:cxn modelId="{D51E5C87-BC2D-4FB4-A1BC-0E9AC4922227}" type="presParOf" srcId="{0A18B409-FF0C-40CE-813C-31013F01A8B6}" destId="{9278DE04-6DD7-4064-8C40-C58845F42959}" srcOrd="3" destOrd="0" presId="urn:microsoft.com/office/officeart/2005/8/layout/hierarchy2"/>
    <dgm:cxn modelId="{EA7F87C4-630E-48AB-B44B-894647B46125}" type="presParOf" srcId="{9278DE04-6DD7-4064-8C40-C58845F42959}" destId="{D36A74F7-874F-438B-8ED1-8405AD581C21}" srcOrd="0" destOrd="0" presId="urn:microsoft.com/office/officeart/2005/8/layout/hierarchy2"/>
    <dgm:cxn modelId="{5C08F51F-4E95-4412-8DC3-DC068EDAAD50}" type="presParOf" srcId="{9278DE04-6DD7-4064-8C40-C58845F42959}" destId="{D17EFF37-1A91-40DE-8D80-FF48DA04CB6F}" srcOrd="1" destOrd="0" presId="urn:microsoft.com/office/officeart/2005/8/layout/hierarchy2"/>
    <dgm:cxn modelId="{0B7870A8-0680-4549-984B-284DA0E38695}" type="presParOf" srcId="{E3522B2A-B6AA-4617-963C-C93C2CEEC23A}" destId="{98B90965-DC58-4748-8A0A-0CB405CA0049}" srcOrd="6" destOrd="0" presId="urn:microsoft.com/office/officeart/2005/8/layout/hierarchy2"/>
    <dgm:cxn modelId="{392284C2-3E3C-4EDC-99A8-4C18E5106A14}" type="presParOf" srcId="{98B90965-DC58-4748-8A0A-0CB405CA0049}" destId="{DFCFDF23-26E3-459A-AF1F-36953F16A795}" srcOrd="0" destOrd="0" presId="urn:microsoft.com/office/officeart/2005/8/layout/hierarchy2"/>
    <dgm:cxn modelId="{A2174D53-A60A-4F2C-B79A-D9A0CB9D6A8F}" type="presParOf" srcId="{E3522B2A-B6AA-4617-963C-C93C2CEEC23A}" destId="{E5053941-BB94-4168-8185-1FD07C0C13C7}" srcOrd="7" destOrd="0" presId="urn:microsoft.com/office/officeart/2005/8/layout/hierarchy2"/>
    <dgm:cxn modelId="{EC12322C-8DB0-4A3E-9C7B-EDE9B8F579C9}" type="presParOf" srcId="{E5053941-BB94-4168-8185-1FD07C0C13C7}" destId="{A0130CB9-0D6B-4618-8254-659CF3DA9E83}" srcOrd="0" destOrd="0" presId="urn:microsoft.com/office/officeart/2005/8/layout/hierarchy2"/>
    <dgm:cxn modelId="{F1AE8622-F0A6-47D1-AE9D-7F31112D0804}" type="presParOf" srcId="{E5053941-BB94-4168-8185-1FD07C0C13C7}" destId="{C863A029-EF9F-4586-B537-0941AAEADFF0}" srcOrd="1" destOrd="0" presId="urn:microsoft.com/office/officeart/2005/8/layout/hierarchy2"/>
    <dgm:cxn modelId="{51EF1107-19B7-4B3D-936A-AAB3E8324A23}" type="presParOf" srcId="{C863A029-EF9F-4586-B537-0941AAEADFF0}" destId="{4170128E-C461-47AB-91E5-FFCA7644D760}" srcOrd="0" destOrd="0" presId="urn:microsoft.com/office/officeart/2005/8/layout/hierarchy2"/>
    <dgm:cxn modelId="{538236E4-1E82-4D50-9404-855ECBF6E014}" type="presParOf" srcId="{4170128E-C461-47AB-91E5-FFCA7644D760}" destId="{04B95C98-78D7-4C11-817F-091A0ACE2245}" srcOrd="0" destOrd="0" presId="urn:microsoft.com/office/officeart/2005/8/layout/hierarchy2"/>
    <dgm:cxn modelId="{647980ED-6D6D-48CA-9C92-40957D7517F9}" type="presParOf" srcId="{C863A029-EF9F-4586-B537-0941AAEADFF0}" destId="{29D9E9CE-BB10-4C68-B90C-8E0D1276DB6A}" srcOrd="1" destOrd="0" presId="urn:microsoft.com/office/officeart/2005/8/layout/hierarchy2"/>
    <dgm:cxn modelId="{285E0245-7C21-42B6-98F5-DA8BE0743FCD}" type="presParOf" srcId="{29D9E9CE-BB10-4C68-B90C-8E0D1276DB6A}" destId="{D394F634-29E8-4040-898E-A975B2D4C0C2}" srcOrd="0" destOrd="0" presId="urn:microsoft.com/office/officeart/2005/8/layout/hierarchy2"/>
    <dgm:cxn modelId="{2C2DD3B9-7E09-4D6C-8E84-4989CC5614C4}" type="presParOf" srcId="{29D9E9CE-BB10-4C68-B90C-8E0D1276DB6A}" destId="{90E5E6CC-1D43-400C-840C-B5400F79FD22}" srcOrd="1" destOrd="0" presId="urn:microsoft.com/office/officeart/2005/8/layout/hierarchy2"/>
    <dgm:cxn modelId="{B1B8A05B-4276-494F-9B03-8093DD115640}" type="presParOf" srcId="{C863A029-EF9F-4586-B537-0941AAEADFF0}" destId="{AB717856-EB0B-4572-BB90-DF9FD58B7B79}" srcOrd="2" destOrd="0" presId="urn:microsoft.com/office/officeart/2005/8/layout/hierarchy2"/>
    <dgm:cxn modelId="{0C12B49D-5A14-4247-B1E8-F517B4370003}" type="presParOf" srcId="{AB717856-EB0B-4572-BB90-DF9FD58B7B79}" destId="{4AF5C856-9106-4283-BE03-6638B4EDEFD6}" srcOrd="0" destOrd="0" presId="urn:microsoft.com/office/officeart/2005/8/layout/hierarchy2"/>
    <dgm:cxn modelId="{56F0A714-E3B4-4A16-8772-FBF3D27DE87E}" type="presParOf" srcId="{C863A029-EF9F-4586-B537-0941AAEADFF0}" destId="{AD6748AC-2481-40C6-BDD8-2AEB06056A9A}" srcOrd="3" destOrd="0" presId="urn:microsoft.com/office/officeart/2005/8/layout/hierarchy2"/>
    <dgm:cxn modelId="{152E193B-2163-4DD0-88BD-42BAA068D37C}" type="presParOf" srcId="{AD6748AC-2481-40C6-BDD8-2AEB06056A9A}" destId="{F2A5532B-F5AD-4AF1-9B1E-E7824C524528}" srcOrd="0" destOrd="0" presId="urn:microsoft.com/office/officeart/2005/8/layout/hierarchy2"/>
    <dgm:cxn modelId="{6052477A-792F-417D-9EFE-347672411F75}" type="presParOf" srcId="{AD6748AC-2481-40C6-BDD8-2AEB06056A9A}" destId="{A3A488BB-C89F-4245-9A1C-F8C9538AF820}" srcOrd="1" destOrd="0" presId="urn:microsoft.com/office/officeart/2005/8/layout/hierarchy2"/>
    <dgm:cxn modelId="{23182609-3CCF-4FDE-9442-8A7F40F95A2E}" type="presParOf" srcId="{C863A029-EF9F-4586-B537-0941AAEADFF0}" destId="{92181B65-C2FC-477B-A54D-039D5AF3FC17}" srcOrd="4" destOrd="0" presId="urn:microsoft.com/office/officeart/2005/8/layout/hierarchy2"/>
    <dgm:cxn modelId="{8CDB81B3-6E76-4E42-A069-32B7204328F6}" type="presParOf" srcId="{92181B65-C2FC-477B-A54D-039D5AF3FC17}" destId="{5289EAE3-DB62-42CB-8858-0AC14F823DC9}" srcOrd="0" destOrd="0" presId="urn:microsoft.com/office/officeart/2005/8/layout/hierarchy2"/>
    <dgm:cxn modelId="{0D8A6DAD-E142-463F-97F6-5403C8C44859}" type="presParOf" srcId="{C863A029-EF9F-4586-B537-0941AAEADFF0}" destId="{6EA40BBA-07EB-4BDE-AFBF-EC6B6A5A2866}" srcOrd="5" destOrd="0" presId="urn:microsoft.com/office/officeart/2005/8/layout/hierarchy2"/>
    <dgm:cxn modelId="{C48896B9-3716-4C99-AC00-B8B952A327FE}" type="presParOf" srcId="{6EA40BBA-07EB-4BDE-AFBF-EC6B6A5A2866}" destId="{E7CB7E79-7381-469C-8B19-B4A32634BED3}" srcOrd="0" destOrd="0" presId="urn:microsoft.com/office/officeart/2005/8/layout/hierarchy2"/>
    <dgm:cxn modelId="{429AF5A1-0E06-4887-A544-06DC21CF3B02}" type="presParOf" srcId="{6EA40BBA-07EB-4BDE-AFBF-EC6B6A5A2866}" destId="{AFEDBD82-A0A5-4BFE-BE6E-29E02A88E3C8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53F08E-49E2-4D13-A16F-4170A649F8CE}">
      <dsp:nvSpPr>
        <dsp:cNvPr id="0" name=""/>
        <dsp:cNvSpPr/>
      </dsp:nvSpPr>
      <dsp:spPr>
        <a:xfrm>
          <a:off x="3317490" y="2583083"/>
          <a:ext cx="481986" cy="326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14"/>
              </a:lnTo>
              <a:lnTo>
                <a:pt x="481986" y="308014"/>
              </a:lnTo>
              <a:lnTo>
                <a:pt x="481986" y="3265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88BCF-5996-42A4-805E-B43167DB5F2D}">
      <dsp:nvSpPr>
        <dsp:cNvPr id="0" name=""/>
        <dsp:cNvSpPr/>
      </dsp:nvSpPr>
      <dsp:spPr>
        <a:xfrm>
          <a:off x="2598554" y="3010792"/>
          <a:ext cx="387270" cy="635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799"/>
              </a:lnTo>
              <a:lnTo>
                <a:pt x="387270" y="616799"/>
              </a:lnTo>
              <a:lnTo>
                <a:pt x="387270" y="6353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08966-FE72-4C3E-96A1-AD43EFFE5725}">
      <dsp:nvSpPr>
        <dsp:cNvPr id="0" name=""/>
        <dsp:cNvSpPr/>
      </dsp:nvSpPr>
      <dsp:spPr>
        <a:xfrm>
          <a:off x="2009193" y="3010792"/>
          <a:ext cx="589361" cy="451566"/>
        </a:xfrm>
        <a:custGeom>
          <a:avLst/>
          <a:gdLst/>
          <a:ahLst/>
          <a:cxnLst/>
          <a:rect l="0" t="0" r="0" b="0"/>
          <a:pathLst>
            <a:path>
              <a:moveTo>
                <a:pt x="589361" y="0"/>
              </a:moveTo>
              <a:lnTo>
                <a:pt x="589361" y="432990"/>
              </a:lnTo>
              <a:lnTo>
                <a:pt x="0" y="432990"/>
              </a:lnTo>
              <a:lnTo>
                <a:pt x="0" y="4515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EED58-6EE9-4CAA-BE50-45B5CBA040B8}">
      <dsp:nvSpPr>
        <dsp:cNvPr id="0" name=""/>
        <dsp:cNvSpPr/>
      </dsp:nvSpPr>
      <dsp:spPr>
        <a:xfrm>
          <a:off x="2598554" y="2583083"/>
          <a:ext cx="718935" cy="174182"/>
        </a:xfrm>
        <a:custGeom>
          <a:avLst/>
          <a:gdLst/>
          <a:ahLst/>
          <a:cxnLst/>
          <a:rect l="0" t="0" r="0" b="0"/>
          <a:pathLst>
            <a:path>
              <a:moveTo>
                <a:pt x="718935" y="0"/>
              </a:moveTo>
              <a:lnTo>
                <a:pt x="718935" y="155606"/>
              </a:lnTo>
              <a:lnTo>
                <a:pt x="0" y="155606"/>
              </a:lnTo>
              <a:lnTo>
                <a:pt x="0" y="1741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0B9DA-AC6C-479D-88C2-D641200DCAB2}">
      <dsp:nvSpPr>
        <dsp:cNvPr id="0" name=""/>
        <dsp:cNvSpPr/>
      </dsp:nvSpPr>
      <dsp:spPr>
        <a:xfrm>
          <a:off x="2147657" y="2051318"/>
          <a:ext cx="1169833" cy="225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363"/>
              </a:lnTo>
              <a:lnTo>
                <a:pt x="1169833" y="207363"/>
              </a:lnTo>
              <a:lnTo>
                <a:pt x="1169833" y="2259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39144-1340-4CC5-A944-963439212476}">
      <dsp:nvSpPr>
        <dsp:cNvPr id="0" name=""/>
        <dsp:cNvSpPr/>
      </dsp:nvSpPr>
      <dsp:spPr>
        <a:xfrm>
          <a:off x="726385" y="2556086"/>
          <a:ext cx="509773" cy="304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800"/>
              </a:lnTo>
              <a:lnTo>
                <a:pt x="509773" y="285800"/>
              </a:lnTo>
              <a:lnTo>
                <a:pt x="509773" y="304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D9680-AC67-493D-9B43-A395532180F9}">
      <dsp:nvSpPr>
        <dsp:cNvPr id="0" name=""/>
        <dsp:cNvSpPr/>
      </dsp:nvSpPr>
      <dsp:spPr>
        <a:xfrm>
          <a:off x="658635" y="2556086"/>
          <a:ext cx="91440" cy="922500"/>
        </a:xfrm>
        <a:custGeom>
          <a:avLst/>
          <a:gdLst/>
          <a:ahLst/>
          <a:cxnLst/>
          <a:rect l="0" t="0" r="0" b="0"/>
          <a:pathLst>
            <a:path>
              <a:moveTo>
                <a:pt x="67750" y="0"/>
              </a:moveTo>
              <a:lnTo>
                <a:pt x="67750" y="903924"/>
              </a:lnTo>
              <a:lnTo>
                <a:pt x="45720" y="903924"/>
              </a:lnTo>
              <a:lnTo>
                <a:pt x="45720" y="9225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EB719-F007-421C-9BEF-F70D01AF0FE6}">
      <dsp:nvSpPr>
        <dsp:cNvPr id="0" name=""/>
        <dsp:cNvSpPr/>
      </dsp:nvSpPr>
      <dsp:spPr>
        <a:xfrm>
          <a:off x="287427" y="2556086"/>
          <a:ext cx="438958" cy="267849"/>
        </a:xfrm>
        <a:custGeom>
          <a:avLst/>
          <a:gdLst/>
          <a:ahLst/>
          <a:cxnLst/>
          <a:rect l="0" t="0" r="0" b="0"/>
          <a:pathLst>
            <a:path>
              <a:moveTo>
                <a:pt x="438958" y="0"/>
              </a:moveTo>
              <a:lnTo>
                <a:pt x="438958" y="249273"/>
              </a:lnTo>
              <a:lnTo>
                <a:pt x="0" y="249273"/>
              </a:lnTo>
              <a:lnTo>
                <a:pt x="0" y="2678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12191-200B-449D-9BB1-27566BD77834}">
      <dsp:nvSpPr>
        <dsp:cNvPr id="0" name=""/>
        <dsp:cNvSpPr/>
      </dsp:nvSpPr>
      <dsp:spPr>
        <a:xfrm>
          <a:off x="726385" y="2051318"/>
          <a:ext cx="1421271" cy="102505"/>
        </a:xfrm>
        <a:custGeom>
          <a:avLst/>
          <a:gdLst/>
          <a:ahLst/>
          <a:cxnLst/>
          <a:rect l="0" t="0" r="0" b="0"/>
          <a:pathLst>
            <a:path>
              <a:moveTo>
                <a:pt x="1421271" y="0"/>
              </a:moveTo>
              <a:lnTo>
                <a:pt x="1421271" y="83929"/>
              </a:lnTo>
              <a:lnTo>
                <a:pt x="0" y="83929"/>
              </a:lnTo>
              <a:lnTo>
                <a:pt x="0" y="1025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C6657-ED2E-4068-9B9B-9991E5601073}">
      <dsp:nvSpPr>
        <dsp:cNvPr id="0" name=""/>
        <dsp:cNvSpPr/>
      </dsp:nvSpPr>
      <dsp:spPr>
        <a:xfrm>
          <a:off x="1778586" y="583496"/>
          <a:ext cx="738141" cy="1467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873B3-0779-4320-B3FA-1B852B4A2361}">
      <dsp:nvSpPr>
        <dsp:cNvPr id="0" name=""/>
        <dsp:cNvSpPr/>
      </dsp:nvSpPr>
      <dsp:spPr>
        <a:xfrm>
          <a:off x="1800866" y="604662"/>
          <a:ext cx="738141" cy="1467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/>
            <a:t>Сільське господарство</a:t>
          </a:r>
          <a:endParaRPr lang="ru-RU" sz="1200" b="1" i="1" kern="1200" dirty="0"/>
        </a:p>
      </dsp:txBody>
      <dsp:txXfrm>
        <a:off x="1800866" y="604662"/>
        <a:ext cx="738141" cy="1467821"/>
      </dsp:txXfrm>
    </dsp:sp>
    <dsp:sp modelId="{1619F6EC-D7EB-4FA0-87E8-28DE72476F2B}">
      <dsp:nvSpPr>
        <dsp:cNvPr id="0" name=""/>
        <dsp:cNvSpPr/>
      </dsp:nvSpPr>
      <dsp:spPr>
        <a:xfrm>
          <a:off x="462230" y="2153823"/>
          <a:ext cx="528310" cy="402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9B070-DB20-469B-A5FB-ADDEAE37C7DF}">
      <dsp:nvSpPr>
        <dsp:cNvPr id="0" name=""/>
        <dsp:cNvSpPr/>
      </dsp:nvSpPr>
      <dsp:spPr>
        <a:xfrm>
          <a:off x="484510" y="2174989"/>
          <a:ext cx="528310" cy="402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/>
            <a:t>Землеробство</a:t>
          </a:r>
          <a:endParaRPr lang="ru-RU" sz="1200" b="1" i="1" kern="1200" dirty="0"/>
        </a:p>
      </dsp:txBody>
      <dsp:txXfrm>
        <a:off x="484510" y="2174989"/>
        <a:ext cx="528310" cy="402263"/>
      </dsp:txXfrm>
    </dsp:sp>
    <dsp:sp modelId="{FA44D453-A2FC-498F-8055-B4D8462C6A66}">
      <dsp:nvSpPr>
        <dsp:cNvPr id="0" name=""/>
        <dsp:cNvSpPr/>
      </dsp:nvSpPr>
      <dsp:spPr>
        <a:xfrm>
          <a:off x="39154" y="2823936"/>
          <a:ext cx="496544" cy="537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9C6DE-BB9E-4E0C-939D-B6C4A3284356}">
      <dsp:nvSpPr>
        <dsp:cNvPr id="0" name=""/>
        <dsp:cNvSpPr/>
      </dsp:nvSpPr>
      <dsp:spPr>
        <a:xfrm>
          <a:off x="61434" y="2845102"/>
          <a:ext cx="496544" cy="537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/>
            <a:t>Городництво</a:t>
          </a:r>
          <a:endParaRPr lang="ru-RU" sz="1200" b="1" i="1" kern="1200" dirty="0"/>
        </a:p>
      </dsp:txBody>
      <dsp:txXfrm>
        <a:off x="61434" y="2845102"/>
        <a:ext cx="496544" cy="537140"/>
      </dsp:txXfrm>
    </dsp:sp>
    <dsp:sp modelId="{C5683CCF-C8CA-4CA9-9EF9-894F95386BC9}">
      <dsp:nvSpPr>
        <dsp:cNvPr id="0" name=""/>
        <dsp:cNvSpPr/>
      </dsp:nvSpPr>
      <dsp:spPr>
        <a:xfrm>
          <a:off x="362089" y="3478587"/>
          <a:ext cx="684532" cy="433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12217-A809-4104-AC9D-FDFF92E7451E}">
      <dsp:nvSpPr>
        <dsp:cNvPr id="0" name=""/>
        <dsp:cNvSpPr/>
      </dsp:nvSpPr>
      <dsp:spPr>
        <a:xfrm>
          <a:off x="384369" y="3499753"/>
          <a:ext cx="684532" cy="433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/>
            <a:t>Зернове</a:t>
          </a:r>
          <a:endParaRPr lang="ru-RU" sz="1200" b="1" i="1" kern="1200" dirty="0"/>
        </a:p>
      </dsp:txBody>
      <dsp:txXfrm>
        <a:off x="384369" y="3499753"/>
        <a:ext cx="684532" cy="433085"/>
      </dsp:txXfrm>
    </dsp:sp>
    <dsp:sp modelId="{91E40648-ECC5-420D-83AC-9914F8244349}">
      <dsp:nvSpPr>
        <dsp:cNvPr id="0" name=""/>
        <dsp:cNvSpPr/>
      </dsp:nvSpPr>
      <dsp:spPr>
        <a:xfrm>
          <a:off x="872141" y="2860463"/>
          <a:ext cx="728035" cy="3184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A01E-DA8C-4F13-AC27-D829E0D5DE4A}">
      <dsp:nvSpPr>
        <dsp:cNvPr id="0" name=""/>
        <dsp:cNvSpPr/>
      </dsp:nvSpPr>
      <dsp:spPr>
        <a:xfrm>
          <a:off x="894421" y="2881629"/>
          <a:ext cx="728035" cy="318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/>
            <a:t>Садівництво</a:t>
          </a:r>
          <a:endParaRPr lang="ru-RU" sz="1200" b="1" i="1" kern="1200" dirty="0"/>
        </a:p>
      </dsp:txBody>
      <dsp:txXfrm>
        <a:off x="894421" y="2881629"/>
        <a:ext cx="728035" cy="318459"/>
      </dsp:txXfrm>
    </dsp:sp>
    <dsp:sp modelId="{673D3303-0935-4154-AAA3-4DA1CCA72FE1}">
      <dsp:nvSpPr>
        <dsp:cNvPr id="0" name=""/>
        <dsp:cNvSpPr/>
      </dsp:nvSpPr>
      <dsp:spPr>
        <a:xfrm>
          <a:off x="2924767" y="2277257"/>
          <a:ext cx="785446" cy="305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13C4D-8DB2-4349-A6B4-DEAFA4877735}">
      <dsp:nvSpPr>
        <dsp:cNvPr id="0" name=""/>
        <dsp:cNvSpPr/>
      </dsp:nvSpPr>
      <dsp:spPr>
        <a:xfrm>
          <a:off x="2947047" y="2298423"/>
          <a:ext cx="785446" cy="305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/>
            <a:t>Тваринництво</a:t>
          </a:r>
          <a:endParaRPr lang="ru-RU" sz="1200" b="1" i="1" kern="1200" dirty="0"/>
        </a:p>
      </dsp:txBody>
      <dsp:txXfrm>
        <a:off x="2947047" y="2298423"/>
        <a:ext cx="785446" cy="305825"/>
      </dsp:txXfrm>
    </dsp:sp>
    <dsp:sp modelId="{14F961F9-E6F7-42FE-A50E-DFC57E44CDBD}">
      <dsp:nvSpPr>
        <dsp:cNvPr id="0" name=""/>
        <dsp:cNvSpPr/>
      </dsp:nvSpPr>
      <dsp:spPr>
        <a:xfrm>
          <a:off x="2272908" y="2757265"/>
          <a:ext cx="651292" cy="253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561A3-431D-4C51-ACA5-13B846BEE33C}">
      <dsp:nvSpPr>
        <dsp:cNvPr id="0" name=""/>
        <dsp:cNvSpPr/>
      </dsp:nvSpPr>
      <dsp:spPr>
        <a:xfrm>
          <a:off x="2295188" y="2778431"/>
          <a:ext cx="651292" cy="253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/>
            <a:t>Рогата худоба</a:t>
          </a:r>
          <a:endParaRPr lang="ru-RU" sz="1200" b="1" i="1" kern="1200" dirty="0"/>
        </a:p>
      </dsp:txBody>
      <dsp:txXfrm>
        <a:off x="2295188" y="2778431"/>
        <a:ext cx="651292" cy="253526"/>
      </dsp:txXfrm>
    </dsp:sp>
    <dsp:sp modelId="{2D1A5FE8-9CA6-45D2-B767-BEF8DF51B97D}">
      <dsp:nvSpPr>
        <dsp:cNvPr id="0" name=""/>
        <dsp:cNvSpPr/>
      </dsp:nvSpPr>
      <dsp:spPr>
        <a:xfrm>
          <a:off x="1733278" y="3462358"/>
          <a:ext cx="551829" cy="725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5A7BE-467D-4A02-B02A-9D14C9605EC3}">
      <dsp:nvSpPr>
        <dsp:cNvPr id="0" name=""/>
        <dsp:cNvSpPr/>
      </dsp:nvSpPr>
      <dsp:spPr>
        <a:xfrm>
          <a:off x="1755558" y="3483524"/>
          <a:ext cx="551829" cy="725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/>
            <a:t>Дріб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/>
            <a:t>на</a:t>
          </a:r>
          <a:endParaRPr lang="ru-RU" sz="1200" b="1" i="1" kern="1200" dirty="0"/>
        </a:p>
      </dsp:txBody>
      <dsp:txXfrm>
        <a:off x="1755558" y="3483524"/>
        <a:ext cx="551829" cy="725043"/>
      </dsp:txXfrm>
    </dsp:sp>
    <dsp:sp modelId="{7BC31A29-B4AF-4D71-B390-100317A2D5E7}">
      <dsp:nvSpPr>
        <dsp:cNvPr id="0" name=""/>
        <dsp:cNvSpPr/>
      </dsp:nvSpPr>
      <dsp:spPr>
        <a:xfrm>
          <a:off x="2613945" y="3646167"/>
          <a:ext cx="743757" cy="396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BA49E-9A42-4A04-A2A4-76BD5DB08A37}">
      <dsp:nvSpPr>
        <dsp:cNvPr id="0" name=""/>
        <dsp:cNvSpPr/>
      </dsp:nvSpPr>
      <dsp:spPr>
        <a:xfrm>
          <a:off x="2636225" y="3667333"/>
          <a:ext cx="743757" cy="396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/>
            <a:t>Велика</a:t>
          </a:r>
          <a:endParaRPr lang="ru-RU" sz="1200" b="1" i="1" kern="1200" dirty="0"/>
        </a:p>
      </dsp:txBody>
      <dsp:txXfrm>
        <a:off x="2636225" y="3667333"/>
        <a:ext cx="743757" cy="396923"/>
      </dsp:txXfrm>
    </dsp:sp>
    <dsp:sp modelId="{5D5DCA97-1B7F-42E7-85F4-7031137092C3}">
      <dsp:nvSpPr>
        <dsp:cNvPr id="0" name=""/>
        <dsp:cNvSpPr/>
      </dsp:nvSpPr>
      <dsp:spPr>
        <a:xfrm>
          <a:off x="3430233" y="2909674"/>
          <a:ext cx="738486" cy="420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32243-99BA-4132-A08B-150EFF29C1C2}">
      <dsp:nvSpPr>
        <dsp:cNvPr id="0" name=""/>
        <dsp:cNvSpPr/>
      </dsp:nvSpPr>
      <dsp:spPr>
        <a:xfrm>
          <a:off x="3452513" y="2930840"/>
          <a:ext cx="738486" cy="4204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/>
            <a:t>Свинарство</a:t>
          </a:r>
          <a:endParaRPr lang="ru-RU" sz="1200" b="1" i="1" kern="1200" dirty="0"/>
        </a:p>
      </dsp:txBody>
      <dsp:txXfrm>
        <a:off x="3452513" y="2930840"/>
        <a:ext cx="738486" cy="4204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6BADD4-C5F6-4FE8-B3DD-49CEF894F109}">
      <dsp:nvSpPr>
        <dsp:cNvPr id="0" name=""/>
        <dsp:cNvSpPr/>
      </dsp:nvSpPr>
      <dsp:spPr>
        <a:xfrm>
          <a:off x="2120" y="2405020"/>
          <a:ext cx="1141883" cy="570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торгівля</a:t>
          </a:r>
          <a:endParaRPr lang="ru-RU" sz="1700" kern="1200" dirty="0"/>
        </a:p>
      </dsp:txBody>
      <dsp:txXfrm>
        <a:off x="2120" y="2405020"/>
        <a:ext cx="1141883" cy="570941"/>
      </dsp:txXfrm>
    </dsp:sp>
    <dsp:sp modelId="{1C368F97-8516-4D54-8393-D18F4E5F5E96}">
      <dsp:nvSpPr>
        <dsp:cNvPr id="0" name=""/>
        <dsp:cNvSpPr/>
      </dsp:nvSpPr>
      <dsp:spPr>
        <a:xfrm rot="18485813">
          <a:off x="1008683" y="2401569"/>
          <a:ext cx="706624" cy="21752"/>
        </a:xfrm>
        <a:custGeom>
          <a:avLst/>
          <a:gdLst/>
          <a:ahLst/>
          <a:cxnLst/>
          <a:rect l="0" t="0" r="0" b="0"/>
          <a:pathLst>
            <a:path>
              <a:moveTo>
                <a:pt x="0" y="10876"/>
              </a:moveTo>
              <a:lnTo>
                <a:pt x="706624" y="10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485813">
        <a:off x="1344330" y="2394780"/>
        <a:ext cx="35331" cy="35331"/>
      </dsp:txXfrm>
    </dsp:sp>
    <dsp:sp modelId="{51386F99-D214-4DC9-AF2D-F3D4D8A6E736}">
      <dsp:nvSpPr>
        <dsp:cNvPr id="0" name=""/>
        <dsp:cNvSpPr/>
      </dsp:nvSpPr>
      <dsp:spPr>
        <a:xfrm>
          <a:off x="1579987" y="1848928"/>
          <a:ext cx="1141883" cy="570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Внутрішня</a:t>
          </a:r>
          <a:endParaRPr lang="ru-RU" sz="1700" kern="1200" dirty="0"/>
        </a:p>
      </dsp:txBody>
      <dsp:txXfrm>
        <a:off x="1579987" y="1848928"/>
        <a:ext cx="1141883" cy="570941"/>
      </dsp:txXfrm>
    </dsp:sp>
    <dsp:sp modelId="{D4A7E865-3B09-4B53-9D4E-83DCED13F922}">
      <dsp:nvSpPr>
        <dsp:cNvPr id="0" name=""/>
        <dsp:cNvSpPr/>
      </dsp:nvSpPr>
      <dsp:spPr>
        <a:xfrm rot="17316010">
          <a:off x="2326567" y="1573398"/>
          <a:ext cx="1160886" cy="21752"/>
        </a:xfrm>
        <a:custGeom>
          <a:avLst/>
          <a:gdLst/>
          <a:ahLst/>
          <a:cxnLst/>
          <a:rect l="0" t="0" r="0" b="0"/>
          <a:pathLst>
            <a:path>
              <a:moveTo>
                <a:pt x="0" y="10876"/>
              </a:moveTo>
              <a:lnTo>
                <a:pt x="1160886" y="108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316010">
        <a:off x="2877988" y="1555252"/>
        <a:ext cx="58044" cy="58044"/>
      </dsp:txXfrm>
    </dsp:sp>
    <dsp:sp modelId="{8991DDCF-5785-46F6-8263-5F034CE9B26F}">
      <dsp:nvSpPr>
        <dsp:cNvPr id="0" name=""/>
        <dsp:cNvSpPr/>
      </dsp:nvSpPr>
      <dsp:spPr>
        <a:xfrm>
          <a:off x="3092149" y="748678"/>
          <a:ext cx="1141883" cy="570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Ярмарок</a:t>
          </a:r>
          <a:endParaRPr lang="ru-RU" sz="1700" kern="1200" dirty="0"/>
        </a:p>
      </dsp:txBody>
      <dsp:txXfrm>
        <a:off x="3092149" y="748678"/>
        <a:ext cx="1141883" cy="570941"/>
      </dsp:txXfrm>
    </dsp:sp>
    <dsp:sp modelId="{CFEB73A8-A552-44E6-B154-65FD81DAFDC2}">
      <dsp:nvSpPr>
        <dsp:cNvPr id="0" name=""/>
        <dsp:cNvSpPr/>
      </dsp:nvSpPr>
      <dsp:spPr>
        <a:xfrm rot="20378314">
          <a:off x="2707132" y="2041450"/>
          <a:ext cx="471763" cy="21752"/>
        </a:xfrm>
        <a:custGeom>
          <a:avLst/>
          <a:gdLst/>
          <a:ahLst/>
          <a:cxnLst/>
          <a:rect l="0" t="0" r="0" b="0"/>
          <a:pathLst>
            <a:path>
              <a:moveTo>
                <a:pt x="0" y="10876"/>
              </a:moveTo>
              <a:lnTo>
                <a:pt x="471763" y="108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378314">
        <a:off x="2931219" y="2040532"/>
        <a:ext cx="23588" cy="23588"/>
      </dsp:txXfrm>
    </dsp:sp>
    <dsp:sp modelId="{05B52575-46F7-4DB4-84B6-E09DB94CF050}">
      <dsp:nvSpPr>
        <dsp:cNvPr id="0" name=""/>
        <dsp:cNvSpPr/>
      </dsp:nvSpPr>
      <dsp:spPr>
        <a:xfrm>
          <a:off x="3164156" y="1684783"/>
          <a:ext cx="1141883" cy="570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Торг</a:t>
          </a:r>
          <a:endParaRPr lang="ru-RU" sz="1700" kern="1200" dirty="0"/>
        </a:p>
      </dsp:txBody>
      <dsp:txXfrm>
        <a:off x="3164156" y="1684783"/>
        <a:ext cx="1141883" cy="570941"/>
      </dsp:txXfrm>
    </dsp:sp>
    <dsp:sp modelId="{79812D66-E5B9-4F57-AA85-08ED5799B9C3}">
      <dsp:nvSpPr>
        <dsp:cNvPr id="0" name=""/>
        <dsp:cNvSpPr/>
      </dsp:nvSpPr>
      <dsp:spPr>
        <a:xfrm rot="3953012">
          <a:off x="2401783" y="2617513"/>
          <a:ext cx="1082461" cy="21752"/>
        </a:xfrm>
        <a:custGeom>
          <a:avLst/>
          <a:gdLst/>
          <a:ahLst/>
          <a:cxnLst/>
          <a:rect l="0" t="0" r="0" b="0"/>
          <a:pathLst>
            <a:path>
              <a:moveTo>
                <a:pt x="0" y="10876"/>
              </a:moveTo>
              <a:lnTo>
                <a:pt x="1082461" y="108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953012">
        <a:off x="2915952" y="2601328"/>
        <a:ext cx="54123" cy="54123"/>
      </dsp:txXfrm>
    </dsp:sp>
    <dsp:sp modelId="{71B19CA9-0C05-4791-BCF6-1F3182326936}">
      <dsp:nvSpPr>
        <dsp:cNvPr id="0" name=""/>
        <dsp:cNvSpPr/>
      </dsp:nvSpPr>
      <dsp:spPr>
        <a:xfrm>
          <a:off x="3164156" y="2836909"/>
          <a:ext cx="1141883" cy="570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Базар</a:t>
          </a:r>
          <a:endParaRPr lang="ru-RU" sz="1700" kern="1200" dirty="0"/>
        </a:p>
      </dsp:txBody>
      <dsp:txXfrm>
        <a:off x="3164156" y="2836909"/>
        <a:ext cx="1141883" cy="570941"/>
      </dsp:txXfrm>
    </dsp:sp>
    <dsp:sp modelId="{16B5A71C-A517-4033-A3A0-CA2EF26501F0}">
      <dsp:nvSpPr>
        <dsp:cNvPr id="0" name=""/>
        <dsp:cNvSpPr/>
      </dsp:nvSpPr>
      <dsp:spPr>
        <a:xfrm rot="2973578">
          <a:off x="1006428" y="2977632"/>
          <a:ext cx="783141" cy="21752"/>
        </a:xfrm>
        <a:custGeom>
          <a:avLst/>
          <a:gdLst/>
          <a:ahLst/>
          <a:cxnLst/>
          <a:rect l="0" t="0" r="0" b="0"/>
          <a:pathLst>
            <a:path>
              <a:moveTo>
                <a:pt x="0" y="10876"/>
              </a:moveTo>
              <a:lnTo>
                <a:pt x="783141" y="10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973578">
        <a:off x="1378420" y="2968930"/>
        <a:ext cx="39157" cy="39157"/>
      </dsp:txXfrm>
    </dsp:sp>
    <dsp:sp modelId="{B10C5C3A-78FE-41D4-AFBE-D7AA98C0EF6A}">
      <dsp:nvSpPr>
        <dsp:cNvPr id="0" name=""/>
        <dsp:cNvSpPr/>
      </dsp:nvSpPr>
      <dsp:spPr>
        <a:xfrm>
          <a:off x="1651994" y="3001055"/>
          <a:ext cx="1141883" cy="570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Зовнішня</a:t>
          </a:r>
          <a:endParaRPr lang="ru-RU" sz="1700" kern="1200" dirty="0"/>
        </a:p>
      </dsp:txBody>
      <dsp:txXfrm>
        <a:off x="1651994" y="3001055"/>
        <a:ext cx="1141883" cy="5709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54C441-BA58-4906-BA4F-9E3ED09875EC}">
      <dsp:nvSpPr>
        <dsp:cNvPr id="0" name=""/>
        <dsp:cNvSpPr/>
      </dsp:nvSpPr>
      <dsp:spPr>
        <a:xfrm>
          <a:off x="588187" y="1239159"/>
          <a:ext cx="1882875" cy="1739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Українське суспільство </a:t>
          </a:r>
          <a:endParaRPr lang="ru-RU" sz="2000" kern="1200" dirty="0"/>
        </a:p>
      </dsp:txBody>
      <dsp:txXfrm>
        <a:off x="588187" y="1239159"/>
        <a:ext cx="1882875" cy="1739854"/>
      </dsp:txXfrm>
    </dsp:sp>
    <dsp:sp modelId="{8D708292-B877-4229-B81F-06990F8C179E}">
      <dsp:nvSpPr>
        <dsp:cNvPr id="0" name=""/>
        <dsp:cNvSpPr/>
      </dsp:nvSpPr>
      <dsp:spPr>
        <a:xfrm rot="16564126">
          <a:off x="1756921" y="1303579"/>
          <a:ext cx="159713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597135" y="11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6564126">
        <a:off x="2515560" y="1275065"/>
        <a:ext cx="79856" cy="79856"/>
      </dsp:txXfrm>
    </dsp:sp>
    <dsp:sp modelId="{16A50F6A-D955-46A9-8A6F-F347737C9A17}">
      <dsp:nvSpPr>
        <dsp:cNvPr id="0" name=""/>
        <dsp:cNvSpPr/>
      </dsp:nvSpPr>
      <dsp:spPr>
        <a:xfrm>
          <a:off x="2639915" y="221306"/>
          <a:ext cx="1198383" cy="599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Селянство</a:t>
          </a:r>
          <a:endParaRPr lang="ru-RU" sz="1800" kern="1200" dirty="0"/>
        </a:p>
      </dsp:txBody>
      <dsp:txXfrm>
        <a:off x="2639915" y="221306"/>
        <a:ext cx="1198383" cy="599191"/>
      </dsp:txXfrm>
    </dsp:sp>
    <dsp:sp modelId="{A142439F-08B0-497F-B66E-4C24F69CC064}">
      <dsp:nvSpPr>
        <dsp:cNvPr id="0" name=""/>
        <dsp:cNvSpPr/>
      </dsp:nvSpPr>
      <dsp:spPr>
        <a:xfrm rot="20087515">
          <a:off x="3817899" y="418257"/>
          <a:ext cx="428403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428403" y="11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087515">
        <a:off x="4021390" y="418962"/>
        <a:ext cx="21420" cy="21420"/>
      </dsp:txXfrm>
    </dsp:sp>
    <dsp:sp modelId="{B46673D0-3E1B-44A1-BA18-D7202986627D}">
      <dsp:nvSpPr>
        <dsp:cNvPr id="0" name=""/>
        <dsp:cNvSpPr/>
      </dsp:nvSpPr>
      <dsp:spPr>
        <a:xfrm>
          <a:off x="4225903" y="166612"/>
          <a:ext cx="1198383" cy="343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Похоже</a:t>
          </a:r>
          <a:endParaRPr lang="ru-RU" sz="1600" kern="1200" dirty="0"/>
        </a:p>
      </dsp:txBody>
      <dsp:txXfrm>
        <a:off x="4225903" y="166612"/>
        <a:ext cx="1198383" cy="343660"/>
      </dsp:txXfrm>
    </dsp:sp>
    <dsp:sp modelId="{3B84111A-7172-43F8-9468-F1A72D4AACDD}">
      <dsp:nvSpPr>
        <dsp:cNvPr id="0" name=""/>
        <dsp:cNvSpPr/>
      </dsp:nvSpPr>
      <dsp:spPr>
        <a:xfrm rot="21024341">
          <a:off x="5418434" y="257289"/>
          <a:ext cx="836840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836840" y="11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024341">
        <a:off x="5815933" y="247782"/>
        <a:ext cx="41842" cy="41842"/>
      </dsp:txXfrm>
    </dsp:sp>
    <dsp:sp modelId="{6C61A6CF-4A4C-4B85-B31A-AE3D28401BBB}">
      <dsp:nvSpPr>
        <dsp:cNvPr id="0" name=""/>
        <dsp:cNvSpPr/>
      </dsp:nvSpPr>
      <dsp:spPr>
        <a:xfrm>
          <a:off x="6249421" y="57235"/>
          <a:ext cx="1198383" cy="2834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Данники</a:t>
          </a:r>
          <a:endParaRPr lang="ru-RU" sz="1400" kern="1200" dirty="0"/>
        </a:p>
      </dsp:txBody>
      <dsp:txXfrm>
        <a:off x="6249421" y="57235"/>
        <a:ext cx="1198383" cy="283459"/>
      </dsp:txXfrm>
    </dsp:sp>
    <dsp:sp modelId="{34FCAA6D-7409-4B8F-9EF9-E9FCFD7429A8}">
      <dsp:nvSpPr>
        <dsp:cNvPr id="0" name=""/>
        <dsp:cNvSpPr/>
      </dsp:nvSpPr>
      <dsp:spPr>
        <a:xfrm rot="843197">
          <a:off x="5411557" y="430299"/>
          <a:ext cx="850592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850592" y="11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43197">
        <a:off x="5815589" y="420449"/>
        <a:ext cx="42529" cy="42529"/>
      </dsp:txXfrm>
    </dsp:sp>
    <dsp:sp modelId="{16D8EBB0-7B01-49C7-B738-E32491DC5EBA}">
      <dsp:nvSpPr>
        <dsp:cNvPr id="0" name=""/>
        <dsp:cNvSpPr/>
      </dsp:nvSpPr>
      <dsp:spPr>
        <a:xfrm>
          <a:off x="6249421" y="440059"/>
          <a:ext cx="1198383" cy="2098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Слуги</a:t>
          </a:r>
          <a:endParaRPr lang="ru-RU" sz="1200" kern="1200" dirty="0"/>
        </a:p>
      </dsp:txBody>
      <dsp:txXfrm>
        <a:off x="6249421" y="440059"/>
        <a:ext cx="1198383" cy="209854"/>
      </dsp:txXfrm>
    </dsp:sp>
    <dsp:sp modelId="{6AD22B75-0D43-4F0B-BFC7-E50063DE792D}">
      <dsp:nvSpPr>
        <dsp:cNvPr id="0" name=""/>
        <dsp:cNvSpPr/>
      </dsp:nvSpPr>
      <dsp:spPr>
        <a:xfrm rot="1944389">
          <a:off x="5348185" y="588916"/>
          <a:ext cx="977338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977338" y="11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4389">
        <a:off x="5812420" y="575897"/>
        <a:ext cx="48866" cy="48866"/>
      </dsp:txXfrm>
    </dsp:sp>
    <dsp:sp modelId="{1A39D52D-B0B4-4C2C-AB03-48E9263E61C9}">
      <dsp:nvSpPr>
        <dsp:cNvPr id="0" name=""/>
        <dsp:cNvSpPr/>
      </dsp:nvSpPr>
      <dsp:spPr>
        <a:xfrm>
          <a:off x="6249421" y="768200"/>
          <a:ext cx="1198383" cy="188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Тяглі</a:t>
          </a:r>
          <a:endParaRPr lang="ru-RU" sz="1200" kern="1200" dirty="0"/>
        </a:p>
      </dsp:txBody>
      <dsp:txXfrm>
        <a:off x="6249421" y="768200"/>
        <a:ext cx="1198383" cy="188038"/>
      </dsp:txXfrm>
    </dsp:sp>
    <dsp:sp modelId="{3915E3E6-C598-419B-84C6-6A43F5C18BFE}">
      <dsp:nvSpPr>
        <dsp:cNvPr id="0" name=""/>
        <dsp:cNvSpPr/>
      </dsp:nvSpPr>
      <dsp:spPr>
        <a:xfrm rot="2150727">
          <a:off x="3793015" y="649496"/>
          <a:ext cx="478170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478170" y="11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0727">
        <a:off x="4020146" y="648956"/>
        <a:ext cx="23908" cy="23908"/>
      </dsp:txXfrm>
    </dsp:sp>
    <dsp:sp modelId="{D916DA5A-AEDD-4E18-AFE6-834D10C5A971}">
      <dsp:nvSpPr>
        <dsp:cNvPr id="0" name=""/>
        <dsp:cNvSpPr/>
      </dsp:nvSpPr>
      <dsp:spPr>
        <a:xfrm>
          <a:off x="4225903" y="604129"/>
          <a:ext cx="1198383" cy="393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Непохоже</a:t>
          </a:r>
          <a:endParaRPr lang="ru-RU" sz="1600" kern="1200" dirty="0"/>
        </a:p>
      </dsp:txBody>
      <dsp:txXfrm>
        <a:off x="4225903" y="604129"/>
        <a:ext cx="1198383" cy="393579"/>
      </dsp:txXfrm>
    </dsp:sp>
    <dsp:sp modelId="{179D2DB8-A90A-4FE2-8176-2DE444B051D7}">
      <dsp:nvSpPr>
        <dsp:cNvPr id="0" name=""/>
        <dsp:cNvSpPr/>
      </dsp:nvSpPr>
      <dsp:spPr>
        <a:xfrm rot="3618409">
          <a:off x="3640861" y="849353"/>
          <a:ext cx="782478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782478" y="11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618409">
        <a:off x="4012539" y="841206"/>
        <a:ext cx="39123" cy="39123"/>
      </dsp:txXfrm>
    </dsp:sp>
    <dsp:sp modelId="{E4613B3B-D676-403D-B843-57E4D945890B}">
      <dsp:nvSpPr>
        <dsp:cNvPr id="0" name=""/>
        <dsp:cNvSpPr/>
      </dsp:nvSpPr>
      <dsp:spPr>
        <a:xfrm>
          <a:off x="4225903" y="1041647"/>
          <a:ext cx="1198383" cy="317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Кріпаки</a:t>
          </a:r>
          <a:endParaRPr lang="ru-RU" sz="1600" kern="1200" dirty="0"/>
        </a:p>
      </dsp:txBody>
      <dsp:txXfrm>
        <a:off x="4225903" y="1041647"/>
        <a:ext cx="1198383" cy="317973"/>
      </dsp:txXfrm>
    </dsp:sp>
    <dsp:sp modelId="{09642A56-D6CC-4F45-941B-92D5D3CB5CEF}">
      <dsp:nvSpPr>
        <dsp:cNvPr id="0" name=""/>
        <dsp:cNvSpPr/>
      </dsp:nvSpPr>
      <dsp:spPr>
        <a:xfrm rot="21505705">
          <a:off x="2470602" y="2064109"/>
          <a:ext cx="2447491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2447491" y="11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505705">
        <a:off x="3633161" y="2014336"/>
        <a:ext cx="122374" cy="122374"/>
      </dsp:txXfrm>
    </dsp:sp>
    <dsp:sp modelId="{8144EC7E-33C9-4E5D-BA72-0437F55E7A7C}">
      <dsp:nvSpPr>
        <dsp:cNvPr id="0" name=""/>
        <dsp:cNvSpPr/>
      </dsp:nvSpPr>
      <dsp:spPr>
        <a:xfrm>
          <a:off x="4917634" y="1590003"/>
          <a:ext cx="1198383" cy="903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Шляхта</a:t>
          </a:r>
          <a:endParaRPr lang="ru-RU" sz="1600" kern="1200" dirty="0"/>
        </a:p>
      </dsp:txBody>
      <dsp:txXfrm>
        <a:off x="4917634" y="1590003"/>
        <a:ext cx="1198383" cy="903916"/>
      </dsp:txXfrm>
    </dsp:sp>
    <dsp:sp modelId="{5A0D2583-D415-4988-85E7-294D340BFBD3}">
      <dsp:nvSpPr>
        <dsp:cNvPr id="0" name=""/>
        <dsp:cNvSpPr/>
      </dsp:nvSpPr>
      <dsp:spPr>
        <a:xfrm rot="20151222">
          <a:off x="6087684" y="1898081"/>
          <a:ext cx="64764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47649" y="11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151222">
        <a:off x="6395317" y="1893304"/>
        <a:ext cx="32382" cy="32382"/>
      </dsp:txXfrm>
    </dsp:sp>
    <dsp:sp modelId="{5E41DA20-8EA6-4E37-8709-EA328F3FFEDA}">
      <dsp:nvSpPr>
        <dsp:cNvPr id="0" name=""/>
        <dsp:cNvSpPr/>
      </dsp:nvSpPr>
      <dsp:spPr>
        <a:xfrm>
          <a:off x="6707000" y="1590003"/>
          <a:ext cx="1198383" cy="374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Магнати</a:t>
          </a:r>
          <a:endParaRPr lang="ru-RU" sz="1200" kern="1200" dirty="0"/>
        </a:p>
      </dsp:txBody>
      <dsp:txXfrm>
        <a:off x="6707000" y="1590003"/>
        <a:ext cx="1198383" cy="374051"/>
      </dsp:txXfrm>
    </dsp:sp>
    <dsp:sp modelId="{A6ABE918-B33A-4762-8F72-DBDD56ACC381}">
      <dsp:nvSpPr>
        <dsp:cNvPr id="0" name=""/>
        <dsp:cNvSpPr/>
      </dsp:nvSpPr>
      <dsp:spPr>
        <a:xfrm rot="1558576">
          <a:off x="6082811" y="2174516"/>
          <a:ext cx="657395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57395" y="11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58576">
        <a:off x="6395074" y="2169496"/>
        <a:ext cx="32869" cy="32869"/>
      </dsp:txXfrm>
    </dsp:sp>
    <dsp:sp modelId="{7F900EFD-F212-461E-9523-F0DC40EB0A13}">
      <dsp:nvSpPr>
        <dsp:cNvPr id="0" name=""/>
        <dsp:cNvSpPr/>
      </dsp:nvSpPr>
      <dsp:spPr>
        <a:xfrm>
          <a:off x="6707000" y="2120186"/>
          <a:ext cx="1198383" cy="419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Середня</a:t>
          </a:r>
          <a:endParaRPr lang="ru-RU" sz="1200" kern="1200" dirty="0"/>
        </a:p>
      </dsp:txBody>
      <dsp:txXfrm>
        <a:off x="6707000" y="2120186"/>
        <a:ext cx="1198383" cy="419428"/>
      </dsp:txXfrm>
    </dsp:sp>
    <dsp:sp modelId="{8D2D5424-80F1-4433-8F1C-82C34146CD4C}">
      <dsp:nvSpPr>
        <dsp:cNvPr id="0" name=""/>
        <dsp:cNvSpPr/>
      </dsp:nvSpPr>
      <dsp:spPr>
        <a:xfrm rot="3328746">
          <a:off x="5890090" y="2460154"/>
          <a:ext cx="1042836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1042836" y="11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328746">
        <a:off x="6385437" y="2445498"/>
        <a:ext cx="52141" cy="52141"/>
      </dsp:txXfrm>
    </dsp:sp>
    <dsp:sp modelId="{7F077C63-4F1D-492C-94D0-B388209537FA}">
      <dsp:nvSpPr>
        <dsp:cNvPr id="0" name=""/>
        <dsp:cNvSpPr/>
      </dsp:nvSpPr>
      <dsp:spPr>
        <a:xfrm>
          <a:off x="6707000" y="2716639"/>
          <a:ext cx="1198383" cy="369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Дрібна</a:t>
          </a:r>
          <a:endParaRPr lang="ru-RU" sz="1200" kern="1200" dirty="0"/>
        </a:p>
      </dsp:txBody>
      <dsp:txXfrm>
        <a:off x="6707000" y="2716639"/>
        <a:ext cx="1198383" cy="369072"/>
      </dsp:txXfrm>
    </dsp:sp>
    <dsp:sp modelId="{44B38EFA-024A-405E-8892-4CCCF230314A}">
      <dsp:nvSpPr>
        <dsp:cNvPr id="0" name=""/>
        <dsp:cNvSpPr/>
      </dsp:nvSpPr>
      <dsp:spPr>
        <a:xfrm rot="3145931">
          <a:off x="2366769" y="2309474"/>
          <a:ext cx="534427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34427" y="11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3145931">
        <a:off x="2620622" y="2307528"/>
        <a:ext cx="26721" cy="26721"/>
      </dsp:txXfrm>
    </dsp:sp>
    <dsp:sp modelId="{08E01A7C-C011-4E6D-BC68-A4182FD6F046}">
      <dsp:nvSpPr>
        <dsp:cNvPr id="0" name=""/>
        <dsp:cNvSpPr/>
      </dsp:nvSpPr>
      <dsp:spPr>
        <a:xfrm>
          <a:off x="2796903" y="2233095"/>
          <a:ext cx="1198383" cy="599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Духовенство</a:t>
          </a:r>
          <a:endParaRPr lang="ru-RU" sz="1600" kern="1200" dirty="0"/>
        </a:p>
      </dsp:txBody>
      <dsp:txXfrm>
        <a:off x="2796903" y="2233095"/>
        <a:ext cx="1198383" cy="599191"/>
      </dsp:txXfrm>
    </dsp:sp>
    <dsp:sp modelId="{9AD282CE-5FF3-41EA-B124-5C0901F5E319}">
      <dsp:nvSpPr>
        <dsp:cNvPr id="0" name=""/>
        <dsp:cNvSpPr/>
      </dsp:nvSpPr>
      <dsp:spPr>
        <a:xfrm rot="4092693">
          <a:off x="3780239" y="2838831"/>
          <a:ext cx="683972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683972" y="11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4092693">
        <a:off x="4105126" y="2833146"/>
        <a:ext cx="34198" cy="34198"/>
      </dsp:txXfrm>
    </dsp:sp>
    <dsp:sp modelId="{DEBECB36-99C7-4333-AB45-9AE8FC0F4018}">
      <dsp:nvSpPr>
        <dsp:cNvPr id="0" name=""/>
        <dsp:cNvSpPr/>
      </dsp:nvSpPr>
      <dsp:spPr>
        <a:xfrm>
          <a:off x="4249164" y="3023791"/>
          <a:ext cx="1198383" cy="288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Католицьке</a:t>
          </a:r>
          <a:endParaRPr lang="ru-RU" sz="1600" kern="1200" dirty="0"/>
        </a:p>
      </dsp:txBody>
      <dsp:txXfrm>
        <a:off x="4249164" y="3023791"/>
        <a:ext cx="1198383" cy="288019"/>
      </dsp:txXfrm>
    </dsp:sp>
    <dsp:sp modelId="{7D90F114-37C6-4FE0-A784-345EFAEB7668}">
      <dsp:nvSpPr>
        <dsp:cNvPr id="0" name=""/>
        <dsp:cNvSpPr/>
      </dsp:nvSpPr>
      <dsp:spPr>
        <a:xfrm rot="2473177">
          <a:off x="3952520" y="2634993"/>
          <a:ext cx="34514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345149" y="11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2473177">
        <a:off x="4116466" y="2637779"/>
        <a:ext cx="17257" cy="17257"/>
      </dsp:txXfrm>
    </dsp:sp>
    <dsp:sp modelId="{D36A74F7-874F-438B-8ED1-8405AD581C21}">
      <dsp:nvSpPr>
        <dsp:cNvPr id="0" name=""/>
        <dsp:cNvSpPr/>
      </dsp:nvSpPr>
      <dsp:spPr>
        <a:xfrm>
          <a:off x="4254904" y="2584092"/>
          <a:ext cx="1198383" cy="352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Православне</a:t>
          </a:r>
          <a:endParaRPr lang="ru-RU" sz="1400" kern="1200" dirty="0"/>
        </a:p>
      </dsp:txBody>
      <dsp:txXfrm>
        <a:off x="4254904" y="2584092"/>
        <a:ext cx="1198383" cy="352067"/>
      </dsp:txXfrm>
    </dsp:sp>
    <dsp:sp modelId="{98B90965-DC58-4748-8A0A-0CB405CA0049}">
      <dsp:nvSpPr>
        <dsp:cNvPr id="0" name=""/>
        <dsp:cNvSpPr/>
      </dsp:nvSpPr>
      <dsp:spPr>
        <a:xfrm rot="5295801">
          <a:off x="1499215" y="3099431"/>
          <a:ext cx="2004440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2004440" y="11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295801">
        <a:off x="2451325" y="3060735"/>
        <a:ext cx="100222" cy="100222"/>
      </dsp:txXfrm>
    </dsp:sp>
    <dsp:sp modelId="{A0130CB9-0D6B-4618-8254-659CF3DA9E83}">
      <dsp:nvSpPr>
        <dsp:cNvPr id="0" name=""/>
        <dsp:cNvSpPr/>
      </dsp:nvSpPr>
      <dsp:spPr>
        <a:xfrm>
          <a:off x="2531809" y="3813010"/>
          <a:ext cx="1198383" cy="599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Міщани</a:t>
          </a:r>
          <a:endParaRPr lang="ru-RU" sz="2000" kern="1200" dirty="0"/>
        </a:p>
      </dsp:txBody>
      <dsp:txXfrm>
        <a:off x="2531809" y="3813010"/>
        <a:ext cx="1198383" cy="599191"/>
      </dsp:txXfrm>
    </dsp:sp>
    <dsp:sp modelId="{4170128E-C461-47AB-91E5-FFCA7644D760}">
      <dsp:nvSpPr>
        <dsp:cNvPr id="0" name=""/>
        <dsp:cNvSpPr/>
      </dsp:nvSpPr>
      <dsp:spPr>
        <a:xfrm rot="2618642">
          <a:off x="3685053" y="4213922"/>
          <a:ext cx="326671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326671" y="11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618642">
        <a:off x="3840222" y="4217170"/>
        <a:ext cx="16333" cy="16333"/>
      </dsp:txXfrm>
    </dsp:sp>
    <dsp:sp modelId="{D394F634-29E8-4040-898E-A975B2D4C0C2}">
      <dsp:nvSpPr>
        <dsp:cNvPr id="0" name=""/>
        <dsp:cNvSpPr/>
      </dsp:nvSpPr>
      <dsp:spPr>
        <a:xfrm>
          <a:off x="3966585" y="4203539"/>
          <a:ext cx="1198383" cy="269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Цехові майстри</a:t>
          </a:r>
          <a:endParaRPr lang="ru-RU" sz="1200" kern="1200" dirty="0"/>
        </a:p>
      </dsp:txBody>
      <dsp:txXfrm>
        <a:off x="3966585" y="4203539"/>
        <a:ext cx="1198383" cy="269055"/>
      </dsp:txXfrm>
    </dsp:sp>
    <dsp:sp modelId="{AB717856-EB0B-4572-BB90-DF9FD58B7B79}">
      <dsp:nvSpPr>
        <dsp:cNvPr id="0" name=""/>
        <dsp:cNvSpPr/>
      </dsp:nvSpPr>
      <dsp:spPr>
        <a:xfrm rot="19858739">
          <a:off x="3708129" y="4015944"/>
          <a:ext cx="351439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351439" y="11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858739">
        <a:off x="3875063" y="4018573"/>
        <a:ext cx="17571" cy="17571"/>
      </dsp:txXfrm>
    </dsp:sp>
    <dsp:sp modelId="{F2A5532B-F5AD-4AF1-9B1E-E7824C524528}">
      <dsp:nvSpPr>
        <dsp:cNvPr id="0" name=""/>
        <dsp:cNvSpPr/>
      </dsp:nvSpPr>
      <dsp:spPr>
        <a:xfrm>
          <a:off x="4037505" y="3848956"/>
          <a:ext cx="1041442" cy="186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Слуги</a:t>
          </a:r>
          <a:endParaRPr lang="ru-RU" sz="1200" kern="1200" dirty="0"/>
        </a:p>
      </dsp:txBody>
      <dsp:txXfrm>
        <a:off x="4037505" y="3848956"/>
        <a:ext cx="1041442" cy="186312"/>
      </dsp:txXfrm>
    </dsp:sp>
    <dsp:sp modelId="{92181B65-C2FC-477B-A54D-039D5AF3FC17}">
      <dsp:nvSpPr>
        <dsp:cNvPr id="0" name=""/>
        <dsp:cNvSpPr/>
      </dsp:nvSpPr>
      <dsp:spPr>
        <a:xfrm rot="17221917">
          <a:off x="3518107" y="3814408"/>
          <a:ext cx="599876" cy="22829"/>
        </a:xfrm>
        <a:custGeom>
          <a:avLst/>
          <a:gdLst/>
          <a:ahLst/>
          <a:cxnLst/>
          <a:rect l="0" t="0" r="0" b="0"/>
          <a:pathLst>
            <a:path>
              <a:moveTo>
                <a:pt x="0" y="11414"/>
              </a:moveTo>
              <a:lnTo>
                <a:pt x="599876" y="114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7221917">
        <a:off x="3803048" y="3810825"/>
        <a:ext cx="29993" cy="29993"/>
      </dsp:txXfrm>
    </dsp:sp>
    <dsp:sp modelId="{E7CB7E79-7381-469C-8B19-B4A32634BED3}">
      <dsp:nvSpPr>
        <dsp:cNvPr id="0" name=""/>
        <dsp:cNvSpPr/>
      </dsp:nvSpPr>
      <dsp:spPr>
        <a:xfrm>
          <a:off x="3905899" y="3415459"/>
          <a:ext cx="1198383" cy="24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Купці</a:t>
          </a:r>
          <a:endParaRPr lang="ru-RU" sz="1600" kern="1200" dirty="0"/>
        </a:p>
      </dsp:txBody>
      <dsp:txXfrm>
        <a:off x="3905899" y="3415459"/>
        <a:ext cx="1198383" cy="247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9.xml"/><Relationship Id="rId3" Type="http://schemas.openxmlformats.org/officeDocument/2006/relationships/slide" Target="slide6.xml"/><Relationship Id="rId7" Type="http://schemas.openxmlformats.org/officeDocument/2006/relationships/slide" Target="slide17.xml"/><Relationship Id="rId12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26.xml"/><Relationship Id="rId5" Type="http://schemas.openxmlformats.org/officeDocument/2006/relationships/slide" Target="slide11.xml"/><Relationship Id="rId10" Type="http://schemas.openxmlformats.org/officeDocument/2006/relationships/slide" Target="slide25.xml"/><Relationship Id="rId4" Type="http://schemas.openxmlformats.org/officeDocument/2006/relationships/slide" Target="slide9.xml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uk-UA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Історія  України</a:t>
            </a:r>
            <a:endParaRPr lang="ru-RU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284984"/>
            <a:ext cx="8458200" cy="1944216"/>
          </a:xfrm>
        </p:spPr>
        <p:txBody>
          <a:bodyPr>
            <a:normAutofit fontScale="92500" lnSpcReduction="20000"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Підготували:</a:t>
            </a:r>
          </a:p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Гордієнко Ілона</a:t>
            </a:r>
          </a:p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Гринь Лілія</a:t>
            </a:r>
          </a:p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Корман Наталія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Архітектурні споруди середньовіччя </a:t>
            </a:r>
            <a:endParaRPr lang="ru-RU" dirty="0"/>
          </a:p>
        </p:txBody>
      </p:sp>
      <p:pic>
        <p:nvPicPr>
          <p:cNvPr id="33798" name="Picture 6" descr="http://misto-market.com.ua/turizm/images/126/11874/P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3"/>
            <a:ext cx="4714876" cy="2807165"/>
          </a:xfrm>
          <a:prstGeom prst="rect">
            <a:avLst/>
          </a:prstGeom>
          <a:noFill/>
        </p:spPr>
      </p:pic>
      <p:pic>
        <p:nvPicPr>
          <p:cNvPr id="33800" name="Picture 8" descr="http://cikavo-znaty.org.ua/uploads/posts/2014-03/1395348477_cxqcuceap4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889" y="1142984"/>
            <a:ext cx="4438111" cy="2786082"/>
          </a:xfrm>
          <a:prstGeom prst="rect">
            <a:avLst/>
          </a:prstGeom>
          <a:noFill/>
        </p:spPr>
      </p:pic>
      <p:pic>
        <p:nvPicPr>
          <p:cNvPr id="33802" name="Picture 10" descr="http://vsviti.com.ua/wp-content/uploads/2012/05/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5"/>
            <a:ext cx="4714876" cy="2857496"/>
          </a:xfrm>
          <a:prstGeom prst="rect">
            <a:avLst/>
          </a:prstGeom>
          <a:noFill/>
        </p:spPr>
      </p:pic>
      <p:pic>
        <p:nvPicPr>
          <p:cNvPr id="33804" name="Picture 12" descr="http://7chudes.in.ua/sites/default/files/imagecache/Inline_foto/korsun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000505"/>
            <a:ext cx="4429124" cy="2857496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286776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43966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001024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Галицько-Волинської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b="1" i="1" dirty="0" err="1" smtClean="0"/>
              <a:t>В</a:t>
            </a:r>
            <a:r>
              <a:rPr lang="ru-RU" sz="1800" b="1" i="1" dirty="0" err="1" smtClean="0"/>
              <a:t>ідбулося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об’єднання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Галицького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Волинського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князівств</a:t>
            </a:r>
            <a:r>
              <a:rPr lang="ru-RU" sz="1800" b="1" i="1" dirty="0" smtClean="0"/>
              <a:t> у </a:t>
            </a:r>
            <a:r>
              <a:rPr lang="ru-RU" sz="1800" b="1" i="1" dirty="0" err="1" smtClean="0"/>
              <a:t>єдину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Галицько-Волинську</a:t>
            </a:r>
            <a:r>
              <a:rPr lang="ru-RU" sz="1800" b="1" i="1" dirty="0" smtClean="0"/>
              <a:t> державу. </a:t>
            </a:r>
            <a:r>
              <a:rPr lang="ru-RU" sz="1800" b="1" i="1" dirty="0" err="1" smtClean="0"/>
              <a:t>Це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об’єднання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було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подією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великої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історичної</a:t>
            </a:r>
            <a:r>
              <a:rPr lang="ru-RU" sz="1800" b="1" i="1" dirty="0" smtClean="0"/>
              <a:t> ваги, </a:t>
            </a:r>
            <a:r>
              <a:rPr lang="ru-RU" sz="1800" b="1" i="1" dirty="0" err="1" smtClean="0"/>
              <a:t>оскільки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постало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князівство</a:t>
            </a:r>
            <a:r>
              <a:rPr lang="ru-RU" sz="1800" b="1" i="1" dirty="0" smtClean="0"/>
              <a:t>, яке стало </a:t>
            </a:r>
            <a:r>
              <a:rPr lang="ru-RU" sz="1800" b="1" i="1" dirty="0" err="1" smtClean="0"/>
              <a:t>претендувати</a:t>
            </a:r>
            <a:r>
              <a:rPr lang="ru-RU" sz="1800" b="1" i="1" dirty="0" smtClean="0"/>
              <a:t> на центр </a:t>
            </a:r>
            <a:r>
              <a:rPr lang="ru-RU" sz="1800" b="1" i="1" dirty="0" err="1" smtClean="0"/>
              <a:t>об’єднання</a:t>
            </a:r>
            <a:r>
              <a:rPr lang="ru-RU" sz="1800" b="1" i="1" dirty="0" smtClean="0"/>
              <a:t> земель </a:t>
            </a:r>
            <a:r>
              <a:rPr lang="ru-RU" sz="1800" b="1" i="1" dirty="0" err="1" smtClean="0"/>
              <a:t>Південно-Західної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Русі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тобто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українських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земель</a:t>
            </a:r>
            <a:r>
              <a:rPr lang="ru-RU" sz="1800" b="1" i="1" dirty="0" smtClean="0"/>
              <a:t>.</a:t>
            </a:r>
          </a:p>
        </p:txBody>
      </p:sp>
      <p:pic>
        <p:nvPicPr>
          <p:cNvPr id="11266" name="Picture 2" descr="http://upload.wikimedia.org/wikipedia/commons/2/24/%D0%93%D0%B5%D1%80%D0%B1_%D0%92%D0%BE%D0%BB%D0%B8%D0%BD%D1%81%D1%8C%D0%BA%D0%BE_%D0%93%D0%B0%D0%BB%D0%B8%D1%86%D1%8C%D0%BA%D0%BE%D1%97_%D0%B7%D0%B5%D0%BC%D0%BB%D1%96_1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35" y="3071786"/>
            <a:ext cx="4071965" cy="3786214"/>
          </a:xfrm>
          <a:prstGeom prst="rect">
            <a:avLst/>
          </a:prstGeom>
          <a:noFill/>
        </p:spPr>
      </p:pic>
      <p:pic>
        <p:nvPicPr>
          <p:cNvPr id="11268" name="Picture 4" descr="http://pidruchniki.com/imag/kultur/ur_ikr/image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67050"/>
            <a:ext cx="4667250" cy="37909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358214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5404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072462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Галицько-Волинське</a:t>
            </a:r>
            <a:r>
              <a:rPr lang="ru-RU" dirty="0" smtClean="0"/>
              <a:t> </a:t>
            </a:r>
            <a:r>
              <a:rPr lang="ru-RU" dirty="0" err="1" smtClean="0"/>
              <a:t>князівство</a:t>
            </a:r>
            <a:r>
              <a:rPr lang="ru-RU" dirty="0" smtClean="0"/>
              <a:t> за Романа </a:t>
            </a:r>
            <a:r>
              <a:rPr lang="ru-RU" dirty="0" err="1" smtClean="0"/>
              <a:t>Мстиславича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/>
              <a:t>Роман </a:t>
            </a:r>
            <a:r>
              <a:rPr lang="ru-RU" sz="2000" b="1" i="1" dirty="0" err="1" smtClean="0"/>
              <a:t>Мстиславич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сміливою</a:t>
            </a:r>
            <a:r>
              <a:rPr lang="ru-RU" sz="2000" b="1" i="1" dirty="0" smtClean="0"/>
              <a:t>, твердою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рішучою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людиною</a:t>
            </a:r>
            <a:r>
              <a:rPr lang="ru-RU" sz="2000" b="1" i="1" dirty="0" smtClean="0"/>
              <a:t>.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У 1173 р. Роман </a:t>
            </a:r>
            <a:r>
              <a:rPr lang="ru-RU" sz="2000" b="1" i="1" dirty="0" err="1" smtClean="0"/>
              <a:t>Мстиславич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посів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волинський</a:t>
            </a:r>
            <a:r>
              <a:rPr lang="ru-RU" sz="2000" b="1" i="1" dirty="0" smtClean="0"/>
              <a:t> престол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відстояв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своє</a:t>
            </a:r>
            <a:r>
              <a:rPr lang="ru-RU" sz="2000" b="1" i="1" dirty="0" smtClean="0"/>
              <a:t> право на </a:t>
            </a:r>
            <a:r>
              <a:rPr lang="ru-RU" sz="2000" b="1" i="1" dirty="0" err="1" smtClean="0"/>
              <a:t>нього</a:t>
            </a:r>
            <a:r>
              <a:rPr lang="ru-RU" sz="2000" b="1" i="1" dirty="0" smtClean="0"/>
              <a:t>.</a:t>
            </a:r>
          </a:p>
          <a:p>
            <a:pPr algn="ctr">
              <a:buNone/>
            </a:pPr>
            <a:r>
              <a:rPr lang="ru-RU" sz="2000" b="1" i="1" dirty="0" err="1" smtClean="0"/>
              <a:t>Захопивши</a:t>
            </a:r>
            <a:r>
              <a:rPr lang="ru-RU" sz="2000" b="1" i="1" dirty="0" smtClean="0"/>
              <a:t> Галич, Роман </a:t>
            </a:r>
            <a:r>
              <a:rPr lang="ru-RU" sz="2000" b="1" i="1" dirty="0" err="1" smtClean="0"/>
              <a:t>переніс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туди</a:t>
            </a:r>
            <a:r>
              <a:rPr lang="ru-RU" sz="2000" b="1" i="1" dirty="0" smtClean="0"/>
              <a:t> свою </a:t>
            </a:r>
            <a:r>
              <a:rPr lang="ru-RU" sz="2000" b="1" i="1" dirty="0" err="1" smtClean="0"/>
              <a:t>резиденцію</a:t>
            </a:r>
            <a:r>
              <a:rPr lang="ru-RU" sz="2000" b="1" i="1" dirty="0" smtClean="0"/>
              <a:t>. </a:t>
            </a:r>
            <a:endParaRPr lang="ru-RU" sz="2000" dirty="0"/>
          </a:p>
        </p:txBody>
      </p:sp>
      <p:pic>
        <p:nvPicPr>
          <p:cNvPr id="10242" name="Picture 2" descr="http://shtec.com.ua/img/gallery/049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12853"/>
            <a:ext cx="3143272" cy="3833677"/>
          </a:xfrm>
          <a:prstGeom prst="rect">
            <a:avLst/>
          </a:prstGeom>
          <a:noFill/>
        </p:spPr>
      </p:pic>
      <p:pic>
        <p:nvPicPr>
          <p:cNvPr id="10246" name="Picture 6" descr="http://zno.academia.in.ua/pluginfile.php/143/mod_book/chapter/11/roman_mstyslavi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496"/>
            <a:ext cx="3429024" cy="3884111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358214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5404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072462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Економічний розвиток України у </a:t>
            </a:r>
            <a:r>
              <a:rPr lang="en-US" dirty="0" smtClean="0"/>
              <a:t>XIV-XVI</a:t>
            </a:r>
            <a:r>
              <a:rPr lang="uk-UA" dirty="0" smtClean="0"/>
              <a:t> </a:t>
            </a:r>
            <a:r>
              <a:rPr lang="ru-RU" dirty="0" err="1" smtClean="0"/>
              <a:t>столітті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00034" y="1357298"/>
          <a:ext cx="8053414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upload.wikimedia.org/wikipedia/commons/1/1a/Anglo-Saxon_ploughme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3938610"/>
            <a:ext cx="6588353" cy="291939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501058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858248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215306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6"/>
          <p:cNvGraphicFramePr>
            <a:graphicFrameLocks/>
          </p:cNvGraphicFramePr>
          <p:nvPr/>
        </p:nvGraphicFramePr>
        <p:xfrm>
          <a:off x="285720" y="0"/>
          <a:ext cx="8705880" cy="278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via-regia.org/ukr/viaregiageschichte/images/20gro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928934"/>
            <a:ext cx="7643866" cy="3778667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501058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858248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215306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Українське суспільство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50825" y="1557338"/>
          <a:ext cx="864235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501058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58248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215306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e.org.ua/wp-content/uploads/2014/08/social_verst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45720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Суспільство  України В х</a:t>
            </a:r>
            <a:r>
              <a:rPr lang="en-US" dirty="0" smtClean="0"/>
              <a:t>Vi</a:t>
            </a:r>
            <a:r>
              <a:rPr lang="uk-UA" dirty="0" smtClean="0"/>
              <a:t> СТОЛІТТІ</a:t>
            </a:r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501058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58248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215306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Запорізька січ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укріплений осередок нереєстрового 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Війська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Запорозького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Низового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другої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половини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XVI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— кінця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XVII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століття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що був розташований за порогами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Дніпра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Сьогодні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Запорозька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Січ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вживається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позначення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усієї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території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устрою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Війська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Запорозького</a:t>
            </a:r>
            <a:r>
              <a:rPr lang="ru-RU" sz="2400" dirty="0" smtClean="0"/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http://greghhh.narod.ru/2284420978_4b96bae5f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8868781" cy="3357562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01058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58248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215306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58200" cy="5207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3200" dirty="0" smtClean="0"/>
              <a:t>Відомі козаки запорізької січі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14282" y="1000108"/>
            <a:ext cx="8929718" cy="117632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Богдан Хмельницький    Іван Мазепа          </a:t>
            </a:r>
            <a:r>
              <a:rPr lang="uk-UA" sz="2400" dirty="0" err="1" smtClean="0"/>
              <a:t>Дем</a:t>
            </a:r>
            <a:r>
              <a:rPr lang="en-US" sz="2400" dirty="0" smtClean="0"/>
              <a:t>’</a:t>
            </a:r>
            <a:r>
              <a:rPr lang="uk-UA" sz="2400" dirty="0" smtClean="0"/>
              <a:t>я </a:t>
            </a:r>
            <a:r>
              <a:rPr lang="uk-UA" sz="2400" dirty="0" err="1" smtClean="0"/>
              <a:t>Многогріний</a:t>
            </a:r>
            <a:endParaRPr lang="ru-RU" sz="2400" dirty="0"/>
          </a:p>
        </p:txBody>
      </p:sp>
      <p:pic>
        <p:nvPicPr>
          <p:cNvPr id="31746" name="Picture 2" descr="http://upi.org.ua/_nw/101/36661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2857488" cy="4089827"/>
          </a:xfrm>
          <a:prstGeom prst="rect">
            <a:avLst/>
          </a:prstGeom>
          <a:noFill/>
        </p:spPr>
      </p:pic>
      <p:pic>
        <p:nvPicPr>
          <p:cNvPr id="31748" name="Picture 4" descr="http://www.mazepa.name/cms/wp-content/uploads/kuryl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643050"/>
            <a:ext cx="2857520" cy="4071966"/>
          </a:xfrm>
          <a:prstGeom prst="rect">
            <a:avLst/>
          </a:prstGeom>
          <a:noFill/>
        </p:spPr>
      </p:pic>
      <p:pic>
        <p:nvPicPr>
          <p:cNvPr id="31750" name="Picture 6" descr="http://upload.wikimedia.org/wikipedia/commons/thumb/1/10/Nash_polubotok.jpg/250px-Nash_polubot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643050"/>
            <a:ext cx="2786082" cy="4071966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501058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858248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215306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78579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Відомі козаки запорізької січі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0" y="609600"/>
            <a:ext cx="9144000" cy="74769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Іван Вишневецький    Петро Сагайдачний    Павло Полуботок </a:t>
            </a:r>
            <a:endParaRPr lang="ru-RU" sz="2400" dirty="0"/>
          </a:p>
        </p:txBody>
      </p:sp>
      <p:pic>
        <p:nvPicPr>
          <p:cNvPr id="1026" name="Picture 2" descr="http://uahistory.info/uploads/posts/1365539874_dmitro_vishneveckij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2786082" cy="4371317"/>
          </a:xfrm>
          <a:prstGeom prst="rect">
            <a:avLst/>
          </a:prstGeom>
          <a:noFill/>
        </p:spPr>
      </p:pic>
      <p:pic>
        <p:nvPicPr>
          <p:cNvPr id="1028" name="Picture 4" descr="http://monetki.files.wordpress.com/2013/06/sahaydachny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285860"/>
            <a:ext cx="3071834" cy="4357718"/>
          </a:xfrm>
          <a:prstGeom prst="rect">
            <a:avLst/>
          </a:prstGeom>
          <a:noFill/>
        </p:spPr>
      </p:pic>
      <p:pic>
        <p:nvPicPr>
          <p:cNvPr id="1030" name="Picture 6" descr="http://ukrmap.su/program2009/uh8/8_24/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285860"/>
            <a:ext cx="2714644" cy="4357718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501058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858248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215306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000" i="1" dirty="0" smtClean="0"/>
              <a:t>План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572164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sz="3300" dirty="0" smtClean="0">
                <a:hlinkClick r:id="rId2" action="ppaction://hlinksldjump"/>
              </a:rPr>
              <a:t>Давня історія України</a:t>
            </a:r>
            <a:endParaRPr lang="en-US" sz="3300" dirty="0" smtClean="0"/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sz="3300" dirty="0" smtClean="0">
                <a:hlinkClick r:id="rId3" action="ppaction://hlinksldjump"/>
              </a:rPr>
              <a:t>Київська Русь</a:t>
            </a:r>
            <a:endParaRPr lang="uk-UA" sz="3300" dirty="0" smtClean="0"/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sz="3300" dirty="0" smtClean="0">
                <a:hlinkClick r:id="rId4" action="ppaction://hlinksldjump"/>
              </a:rPr>
              <a:t>Середньовічна історія України</a:t>
            </a:r>
            <a:endParaRPr lang="uk-UA" sz="3300" dirty="0" smtClean="0"/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sz="3300" dirty="0" smtClean="0">
                <a:hlinkClick r:id="rId5" action="ppaction://hlinksldjump"/>
              </a:rPr>
              <a:t>Галицько-Волинська держава</a:t>
            </a:r>
            <a:endParaRPr lang="uk-UA" sz="3300" dirty="0" smtClean="0"/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sz="3300" dirty="0" smtClean="0">
                <a:hlinkClick r:id="rId6" action="ppaction://hlinksldjump"/>
              </a:rPr>
              <a:t>Економічний розвиток  та суспільство України у </a:t>
            </a:r>
            <a:r>
              <a:rPr lang="en-US" sz="3300" dirty="0" smtClean="0">
                <a:hlinkClick r:id="rId6" action="ppaction://hlinksldjump"/>
              </a:rPr>
              <a:t>XIV-XVI</a:t>
            </a:r>
            <a:r>
              <a:rPr lang="uk-UA" sz="3300" dirty="0" smtClean="0">
                <a:hlinkClick r:id="rId6" action="ppaction://hlinksldjump"/>
              </a:rPr>
              <a:t> столітті</a:t>
            </a:r>
            <a:endParaRPr lang="uk-UA" sz="3300" dirty="0" smtClean="0"/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sz="3300" dirty="0" smtClean="0">
                <a:hlinkClick r:id="rId7" action="ppaction://hlinksldjump"/>
              </a:rPr>
              <a:t>Запорізька Січ</a:t>
            </a:r>
            <a:endParaRPr lang="uk-UA" sz="3300" dirty="0" smtClean="0"/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sz="3300" dirty="0" smtClean="0">
                <a:hlinkClick r:id="rId8" action="ppaction://hlinksldjump"/>
              </a:rPr>
              <a:t>Державність</a:t>
            </a:r>
            <a:endParaRPr lang="uk-UA" sz="3300" dirty="0" smtClean="0"/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sz="3300" dirty="0" smtClean="0">
                <a:hlinkClick r:id="rId9" action="ppaction://hlinksldjump"/>
              </a:rPr>
              <a:t> </a:t>
            </a:r>
            <a:r>
              <a:rPr lang="en-US" sz="3300" dirty="0" smtClean="0">
                <a:hlinkClick r:id="rId9" action="ppaction://hlinksldjump"/>
              </a:rPr>
              <a:t>II </a:t>
            </a:r>
            <a:r>
              <a:rPr lang="uk-UA" sz="3300" dirty="0" smtClean="0">
                <a:hlinkClick r:id="rId9" action="ppaction://hlinksldjump"/>
              </a:rPr>
              <a:t>Світова війна</a:t>
            </a:r>
            <a:endParaRPr lang="uk-UA" sz="3300" dirty="0" smtClean="0"/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sz="3300" dirty="0" smtClean="0">
                <a:hlinkClick r:id="rId10" action="ppaction://hlinksldjump"/>
              </a:rPr>
              <a:t>Повоєнні часи</a:t>
            </a:r>
            <a:endParaRPr lang="uk-UA" sz="3300" dirty="0" smtClean="0"/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sz="3300" dirty="0" smtClean="0">
                <a:hlinkClick r:id="rId11" action="ppaction://hlinksldjump"/>
              </a:rPr>
              <a:t>Суверенітет</a:t>
            </a:r>
            <a:endParaRPr lang="uk-UA" sz="3300" dirty="0" smtClean="0"/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sz="3300" dirty="0" smtClean="0">
                <a:hlinkClick r:id="rId12" action="ppaction://hlinksldjump"/>
              </a:rPr>
              <a:t>Незалежність</a:t>
            </a:r>
            <a:endParaRPr lang="uk-UA" sz="3300" dirty="0" smtClean="0"/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r>
              <a:rPr lang="uk-UA" sz="2800" dirty="0" smtClean="0">
                <a:hlinkClick r:id="rId13" action="ppaction://hlinksldjump"/>
              </a:rPr>
              <a:t>Цікаві факти про Україну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 smtClean="0"/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endParaRPr lang="uk-UA" sz="2800" dirty="0" smtClean="0"/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endParaRPr lang="uk-UA" sz="2800" dirty="0" smtClean="0"/>
          </a:p>
          <a:p>
            <a:pPr>
              <a:buClr>
                <a:schemeClr val="bg2">
                  <a:lumMod val="10000"/>
                </a:schemeClr>
              </a:buClr>
              <a:buFont typeface="Wingdings" pitchFamily="2" charset="2"/>
              <a:buChar char="Ø"/>
            </a:pPr>
            <a:endParaRPr lang="ru-RU" sz="28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2714644" cy="542928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22 січня 1919р. Україна об</a:t>
            </a:r>
            <a:r>
              <a:rPr lang="en-US" dirty="0" smtClean="0"/>
              <a:t>’</a:t>
            </a:r>
            <a:r>
              <a:rPr lang="uk-UA" dirty="0" smtClean="0"/>
              <a:t>єдналася в одну державу,проте проіснувати довго не змогла,адже 1921р. Галичина та Волинь </a:t>
            </a:r>
            <a:r>
              <a:rPr lang="uk-UA" dirty="0" err="1" smtClean="0"/>
              <a:t>відвйщли</a:t>
            </a:r>
            <a:r>
              <a:rPr lang="uk-UA" dirty="0" smtClean="0"/>
              <a:t> до Польщі,а </a:t>
            </a:r>
            <a:r>
              <a:rPr lang="uk-UA" dirty="0" err="1" smtClean="0"/>
              <a:t>схід-</a:t>
            </a:r>
            <a:r>
              <a:rPr lang="uk-UA" dirty="0" smtClean="0"/>
              <a:t> до СРСР</a:t>
            </a:r>
            <a:endParaRPr lang="ru-RU" dirty="0"/>
          </a:p>
        </p:txBody>
      </p:sp>
      <p:pic>
        <p:nvPicPr>
          <p:cNvPr id="33794" name="Picture 2" descr="http://geoknigi.com/img/maps/ukraina/terytoriya-ukrainy-u-1921-1954-rokah-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43050"/>
            <a:ext cx="6500826" cy="5072098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01058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58248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215306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8667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Україна під час ІІ Світової війни(1939-1945)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929718" cy="5429288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Окупанти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закатували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5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мирного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військовополонених</a:t>
            </a:r>
            <a:r>
              <a:rPr lang="ru-RU" sz="2400" dirty="0" smtClean="0"/>
              <a:t>. </a:t>
            </a:r>
          </a:p>
          <a:p>
            <a:r>
              <a:rPr lang="ru-RU" sz="2400" dirty="0" err="1" smtClean="0"/>
              <a:t>Україна</a:t>
            </a:r>
            <a:r>
              <a:rPr lang="ru-RU" sz="2400" dirty="0" smtClean="0"/>
              <a:t> </a:t>
            </a:r>
            <a:r>
              <a:rPr lang="ru-RU" sz="2400" dirty="0" err="1" smtClean="0"/>
              <a:t>опинилася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епіцентрі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війни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у </a:t>
            </a:r>
            <a:r>
              <a:rPr lang="ru-RU" sz="2400" dirty="0" err="1" smtClean="0"/>
              <a:t>вересні</a:t>
            </a:r>
            <a:r>
              <a:rPr lang="ru-RU" sz="2400" dirty="0" smtClean="0"/>
              <a:t> 1939 р.</a:t>
            </a:r>
          </a:p>
          <a:p>
            <a:r>
              <a:rPr lang="ru-RU" sz="2400" dirty="0" smtClean="0"/>
              <a:t>На початку </a:t>
            </a:r>
            <a:r>
              <a:rPr lang="ru-RU" sz="2400" dirty="0" err="1" smtClean="0"/>
              <a:t>жовтня</a:t>
            </a:r>
            <a:r>
              <a:rPr lang="ru-RU" sz="2400" dirty="0" smtClean="0"/>
              <a:t> 1944 р.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визволено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територію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в кордонах 1939 р., а </a:t>
            </a:r>
            <a:r>
              <a:rPr lang="ru-RU" sz="2400" dirty="0" err="1" smtClean="0"/>
              <a:t>наприкінці</a:t>
            </a:r>
            <a:r>
              <a:rPr lang="ru-RU" sz="2400" dirty="0" smtClean="0"/>
              <a:t> </a:t>
            </a:r>
            <a:r>
              <a:rPr lang="ru-RU" sz="2400" dirty="0" err="1" smtClean="0"/>
              <a:t>жовтня</a:t>
            </a:r>
            <a:r>
              <a:rPr lang="ru-RU" sz="2400" dirty="0" smtClean="0"/>
              <a:t> -  </a:t>
            </a:r>
            <a:r>
              <a:rPr lang="ru-RU" sz="2400" dirty="0" err="1" smtClean="0"/>
              <a:t>Закарпаття</a:t>
            </a:r>
            <a:endParaRPr lang="ru-RU" sz="2400" dirty="0" smtClean="0"/>
          </a:p>
          <a:p>
            <a:r>
              <a:rPr lang="ru-RU" sz="2400" dirty="0" err="1" smtClean="0"/>
              <a:t>Існує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приблизна</a:t>
            </a:r>
            <a:r>
              <a:rPr lang="ru-RU" sz="2400" dirty="0" smtClean="0"/>
              <a:t> цифра –                                               3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 - </a:t>
            </a:r>
            <a:r>
              <a:rPr lang="ru-RU" sz="2400" dirty="0" err="1" smtClean="0"/>
              <a:t>загиблих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українців</a:t>
            </a:r>
            <a:r>
              <a:rPr lang="ru-RU" sz="2400" dirty="0" smtClean="0"/>
              <a:t>,                                           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перебували</a:t>
            </a:r>
            <a:r>
              <a:rPr lang="ru-RU" sz="2400" dirty="0" smtClean="0"/>
              <a:t> в </a:t>
            </a:r>
            <a:r>
              <a:rPr lang="ru-RU" sz="2400" dirty="0" err="1" smtClean="0"/>
              <a:t>Червоній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армії</a:t>
            </a:r>
            <a:r>
              <a:rPr lang="ru-RU" sz="2400" dirty="0" smtClean="0"/>
              <a:t>.                                      </a:t>
            </a:r>
            <a:r>
              <a:rPr lang="ru-RU" sz="2400" dirty="0" err="1" smtClean="0"/>
              <a:t>Втрати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складу народного                                    </a:t>
            </a:r>
            <a:r>
              <a:rPr lang="ru-RU" sz="2400" dirty="0" err="1" smtClean="0"/>
              <a:t>ополчення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партизанів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підпільників</a:t>
            </a:r>
            <a:r>
              <a:rPr lang="ru-RU" sz="2400" dirty="0" smtClean="0"/>
              <a:t>                                        </a:t>
            </a:r>
            <a:r>
              <a:rPr lang="ru-RU" sz="2400" dirty="0" err="1" smtClean="0"/>
              <a:t>і</a:t>
            </a:r>
            <a:r>
              <a:rPr lang="ru-RU" sz="2400" dirty="0" smtClean="0"/>
              <a:t> мирного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невідомі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Picture 4" descr="http://www.ukrinform.ua/files/news/ukr/images/925/576/middle_4b5ddd5c1de0b10f8bdb5e5a3b7582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286124"/>
            <a:ext cx="3423781" cy="3071834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01058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858248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215306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3" y="285728"/>
            <a:ext cx="8969625" cy="10127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Плакати,якими агітував </a:t>
            </a:r>
            <a:r>
              <a:rPr lang="uk-UA" dirty="0" err="1" smtClean="0"/>
              <a:t>срср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під час  ІІ </a:t>
            </a:r>
            <a:r>
              <a:rPr lang="uk-UA" dirty="0" err="1" smtClean="0"/>
              <a:t>Світовой</a:t>
            </a:r>
            <a:r>
              <a:rPr lang="uk-UA" dirty="0" smtClean="0"/>
              <a:t> війни</a:t>
            </a:r>
            <a:endParaRPr lang="ru-RU" dirty="0"/>
          </a:p>
        </p:txBody>
      </p:sp>
      <p:pic>
        <p:nvPicPr>
          <p:cNvPr id="34818" name="Picture 2" descr="http://static.gazeta.ua/img/cache/gallery/571/571319_3_w_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2500330" cy="4572032"/>
          </a:xfrm>
          <a:prstGeom prst="rect">
            <a:avLst/>
          </a:prstGeom>
          <a:noFill/>
        </p:spPr>
      </p:pic>
      <p:pic>
        <p:nvPicPr>
          <p:cNvPr id="34820" name="Picture 4" descr="http://static.gazeta.ua/img/cache/gallery/571/571319_8_w_1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500174"/>
            <a:ext cx="2714644" cy="4572032"/>
          </a:xfrm>
          <a:prstGeom prst="rect">
            <a:avLst/>
          </a:prstGeom>
          <a:noFill/>
        </p:spPr>
      </p:pic>
      <p:pic>
        <p:nvPicPr>
          <p:cNvPr id="34824" name="Picture 8" descr="http://static.gazeta.ua/img/cache/gallery/571/571319_42_w_1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428736"/>
            <a:ext cx="3000396" cy="4643493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358214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715404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072462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Фото учасників ІІ світової війни </a:t>
            </a:r>
            <a:endParaRPr lang="ru-RU" dirty="0"/>
          </a:p>
        </p:txBody>
      </p:sp>
      <p:pic>
        <p:nvPicPr>
          <p:cNvPr id="35842" name="Picture 2" descr="http://image.tsn.ua/media/images2/original/Sep2009/f119a746f0_155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4286280" cy="2700356"/>
          </a:xfrm>
          <a:prstGeom prst="rect">
            <a:avLst/>
          </a:prstGeom>
          <a:noFill/>
        </p:spPr>
      </p:pic>
      <p:pic>
        <p:nvPicPr>
          <p:cNvPr id="35844" name="Picture 4" descr="http://ipress.ua/media/gallery/full/7/1/7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4246820" cy="2714644"/>
          </a:xfrm>
          <a:prstGeom prst="rect">
            <a:avLst/>
          </a:prstGeom>
          <a:noFill/>
        </p:spPr>
      </p:pic>
      <p:pic>
        <p:nvPicPr>
          <p:cNvPr id="35846" name="Picture 6" descr="http://territoryterror.org.ua/image.php?pictureid=5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000504"/>
            <a:ext cx="4286280" cy="2714644"/>
          </a:xfrm>
          <a:prstGeom prst="rect">
            <a:avLst/>
          </a:prstGeom>
          <a:noFill/>
        </p:spPr>
      </p:pic>
      <p:pic>
        <p:nvPicPr>
          <p:cNvPr id="35848" name="Picture 8" descr="http://ipress.ua/media/gallery/full/3/7/37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000504"/>
            <a:ext cx="4214842" cy="2714644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501058" y="6643686"/>
            <a:ext cx="357190" cy="2143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858248" y="6643686"/>
            <a:ext cx="285752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215306" y="6643686"/>
            <a:ext cx="285752" cy="2143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Війна принесла </a:t>
            </a:r>
            <a:r>
              <a:rPr lang="uk-UA" dirty="0" err="1" smtClean="0"/>
              <a:t>україні</a:t>
            </a:r>
            <a:r>
              <a:rPr lang="uk-UA" dirty="0" smtClean="0"/>
              <a:t> дуже багато втрат,та сподіваємося,що це ніколи не повернеться</a:t>
            </a:r>
            <a:endParaRPr lang="ru-RU" dirty="0"/>
          </a:p>
        </p:txBody>
      </p:sp>
      <p:pic>
        <p:nvPicPr>
          <p:cNvPr id="36868" name="Picture 4" descr="http://www.5.ua/media/pictures/original/16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8572500" cy="4143404"/>
          </a:xfrm>
          <a:prstGeom prst="rect">
            <a:avLst/>
          </a:prstGeom>
          <a:noFill/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501058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858248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215306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Повоєнні часи в </a:t>
            </a:r>
            <a:r>
              <a:rPr lang="uk-UA" dirty="0" err="1" smtClean="0"/>
              <a:t>україні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214423"/>
            <a:ext cx="2857520" cy="5643577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Рішенням Верховної Ради СРСР у 1954р. Крим було переведено до складу УСР. Цим етапом скінчилося формування сучасної території України. Таким чином сьогодні Україна має 24 області.</a:t>
            </a:r>
            <a:endParaRPr lang="ru-RU" dirty="0"/>
          </a:p>
        </p:txBody>
      </p:sp>
      <p:pic>
        <p:nvPicPr>
          <p:cNvPr id="37892" name="Picture 4" descr="http://svobodaslova.ictv.ua/ukr/audience/map_uk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85860"/>
            <a:ext cx="6000760" cy="4929222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358082" y="635795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15272" y="635795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072330" y="635795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суверенітет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3143272" cy="5214974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1990р. Україна оголосила про свій суверенітет. Л.М.Кравчука було призначено головою президії Верховної Ради.</a:t>
            </a:r>
            <a:endParaRPr lang="ru-RU" dirty="0"/>
          </a:p>
        </p:txBody>
      </p:sp>
      <p:pic>
        <p:nvPicPr>
          <p:cNvPr id="38914" name="Picture 2" descr="https://encrypted-tbn0.gstatic.com/images?q=tbn:ANd9GcT4F0cRKHV5VExmgK_Ekkas4BJtr-v0Rw_ElZt763MMfYB2-f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14422"/>
            <a:ext cx="3571900" cy="5285586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01058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58248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215306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незалежність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201771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1 грудня 1991 р.,українці підтримали акт </a:t>
            </a:r>
            <a:r>
              <a:rPr lang="uk-UA" dirty="0" err="1" smtClean="0"/>
              <a:t>проалежність</a:t>
            </a:r>
            <a:r>
              <a:rPr lang="uk-UA" dirty="0" smtClean="0"/>
              <a:t>.</a:t>
            </a:r>
          </a:p>
          <a:p>
            <a:r>
              <a:rPr lang="uk-UA" dirty="0" smtClean="0"/>
              <a:t>24 серпня 1992 р. Україна отримала незалежність</a:t>
            </a:r>
            <a:endParaRPr lang="ru-RU" dirty="0"/>
          </a:p>
        </p:txBody>
      </p:sp>
      <p:pic>
        <p:nvPicPr>
          <p:cNvPr id="39938" name="Picture 2" descr="http://kampot.org.ua/uploads/posts/1402861473_jyepqqzfax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928934"/>
            <a:ext cx="6143668" cy="378619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01058" y="6429396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58248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215306" y="6429396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tulchyn-rada.org.ua/data/photomanager/1382691330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286776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43966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001024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686800" cy="1184825"/>
          </a:xfrm>
        </p:spPr>
        <p:txBody>
          <a:bodyPr/>
          <a:lstStyle/>
          <a:p>
            <a:r>
              <a:rPr lang="uk-UA" dirty="0" smtClean="0"/>
              <a:t>Цікаві факти про </a:t>
            </a:r>
            <a:r>
              <a:rPr lang="uk-UA" dirty="0" err="1" smtClean="0"/>
              <a:t>україну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8130" name="Picture 2" descr="http://youlove.com.ua/uploads/posts/2014-05/1400966899_ukraina-mi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2676525"/>
          </a:xfrm>
          <a:prstGeom prst="rect">
            <a:avLst/>
          </a:prstGeom>
          <a:noFill/>
        </p:spPr>
      </p:pic>
      <p:pic>
        <p:nvPicPr>
          <p:cNvPr id="48132" name="Picture 4" descr="https://pp.vk.me/c620419/v620419177/b6bc/_Kme6-0-pG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571876"/>
            <a:ext cx="4286248" cy="271462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001024" y="635795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86776" y="635795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715272" y="635795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58200" cy="1224136"/>
          </a:xfrm>
        </p:spPr>
        <p:txBody>
          <a:bodyPr>
            <a:normAutofit/>
          </a:bodyPr>
          <a:lstStyle/>
          <a:p>
            <a:pPr algn="ctr"/>
            <a:r>
              <a:rPr lang="uk-UA" sz="3200" i="1" u="sng" dirty="0" smtClean="0"/>
              <a:t>Давня Історія України</a:t>
            </a:r>
            <a:endParaRPr lang="ru-RU" sz="3200" i="1" u="sng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85720" y="1428736"/>
            <a:ext cx="2676836" cy="4392488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Давня історія України – від появи першої людини (1 </a:t>
            </a:r>
            <a:r>
              <a:rPr lang="uk-UA" sz="2000" dirty="0" err="1" smtClean="0">
                <a:solidFill>
                  <a:schemeClr val="bg2">
                    <a:lumMod val="25000"/>
                  </a:schemeClr>
                </a:solidFill>
              </a:rPr>
              <a:t>млн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 років тому) до VΙ ст. – виникнення перших слов’янських державних утворень (проте часто Давню історію України продовжують до ΧΙΙΙ ст. остаточної загибелі Київської Русі).</a:t>
            </a: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 flipH="1" flipV="1">
            <a:off x="3500430" y="5410199"/>
            <a:ext cx="7462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8434" name="Picture 2" descr="БЛAГОСФЕРА Виктории Рос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71546"/>
            <a:ext cx="5643602" cy="4696272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7358082" y="635795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15272" y="635795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072330" y="635795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відвідуваних</a:t>
            </a:r>
            <a:r>
              <a:rPr lang="ru-RU" dirty="0" smtClean="0"/>
              <a:t> </a:t>
            </a:r>
            <a:r>
              <a:rPr lang="en-US" dirty="0" smtClean="0"/>
              <a:t>McDonald's </a:t>
            </a:r>
            <a:r>
              <a:rPr lang="ru-RU" dirty="0" smtClean="0"/>
              <a:t>у </a:t>
            </a:r>
            <a:r>
              <a:rPr lang="ru-RU" dirty="0" err="1" smtClean="0"/>
              <a:t>світі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9 ресторанів швидкого харчування </a:t>
            </a:r>
            <a:r>
              <a:rPr lang="en-US" dirty="0" smtClean="0"/>
              <a:t>McDonald's </a:t>
            </a:r>
            <a:r>
              <a:rPr lang="ru-RU" dirty="0" smtClean="0"/>
              <a:t>в Україні увійшли в топ-100 найбільш відвідуваних закладів американської мережі.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4034" name="Picture 2" descr="Facts about Ukraine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643314"/>
            <a:ext cx="5572125" cy="2886076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286776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001024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Найкоротша</a:t>
            </a:r>
            <a:r>
              <a:rPr lang="ru-RU" dirty="0" smtClean="0"/>
              <a:t> центральна </a:t>
            </a:r>
            <a:r>
              <a:rPr lang="ru-RU" dirty="0" err="1" smtClean="0"/>
              <a:t>вулиця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24918" cy="2286016"/>
          </a:xfrm>
        </p:spPr>
        <p:txBody>
          <a:bodyPr>
            <a:normAutofit fontScale="70000" lnSpcReduction="20000"/>
          </a:bodyPr>
          <a:lstStyle/>
          <a:p>
            <a:r>
              <a:rPr lang="ru-RU" sz="3800" dirty="0" smtClean="0"/>
              <a:t>Хрещатик є найкоротшою центральною вулицею столиці в Європі. Починається від Європейської площі, проходить через Майдан Незалежності, і закінчується Бессарабською площею. Довжина Хрещатика становить 1225 метрів.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5058" name="Picture 2" descr="Facts about Ukraine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28934"/>
            <a:ext cx="5572125" cy="3714751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143900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90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58148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Найглибша</a:t>
            </a:r>
            <a:r>
              <a:rPr lang="ru-RU" dirty="0" smtClean="0"/>
              <a:t> </a:t>
            </a:r>
            <a:r>
              <a:rPr lang="ru-RU" dirty="0" err="1" smtClean="0"/>
              <a:t>станція</a:t>
            </a:r>
            <a:r>
              <a:rPr lang="ru-RU" dirty="0" smtClean="0"/>
              <a:t> метро в </a:t>
            </a:r>
            <a:r>
              <a:rPr lang="ru-RU" dirty="0" err="1" smtClean="0"/>
              <a:t>світі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221457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Станція метро Арсенальна у Києві є найглибшою в світі - 105,5 метрів. Її побудували в числі перших п'яти </a:t>
            </a:r>
            <a:r>
              <a:rPr lang="ru-RU" sz="2800" dirty="0" err="1" smtClean="0"/>
              <a:t>станцій</a:t>
            </a:r>
            <a:r>
              <a:rPr lang="ru-RU" sz="2800" dirty="0" smtClean="0"/>
              <a:t> в </a:t>
            </a:r>
            <a:r>
              <a:rPr lang="ru-RU" sz="2800" dirty="0" err="1" smtClean="0"/>
              <a:t>столиці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,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безпосередній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близькості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будівлі</a:t>
            </a:r>
            <a:r>
              <a:rPr lang="ru-RU" sz="2800" dirty="0" smtClean="0"/>
              <a:t> парламенту.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6082" name="Picture 2" descr="Facts about Ukraine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214686"/>
            <a:ext cx="5857877" cy="344805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358214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15404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072462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чисті</a:t>
            </a:r>
            <a:r>
              <a:rPr lang="ru-RU" dirty="0" smtClean="0"/>
              <a:t> </a:t>
            </a:r>
            <a:r>
              <a:rPr lang="ru-RU" dirty="0" err="1" smtClean="0"/>
              <a:t>ракетоносії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86800" cy="2643206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 </a:t>
            </a:r>
            <a:r>
              <a:rPr lang="ru-RU" sz="2800" dirty="0" err="1" smtClean="0"/>
              <a:t>дніпропетровському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заводі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Південмаш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виробляють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екологічно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найчистіші</a:t>
            </a:r>
            <a:r>
              <a:rPr lang="ru-RU" sz="2800" dirty="0" smtClean="0"/>
              <a:t> </a:t>
            </a:r>
            <a:r>
              <a:rPr lang="ru-RU" sz="2800" dirty="0" err="1" smtClean="0"/>
              <a:t>ракетоносії</a:t>
            </a:r>
            <a:r>
              <a:rPr lang="ru-RU" sz="2800" dirty="0" smtClean="0"/>
              <a:t> у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- </a:t>
            </a:r>
            <a:r>
              <a:rPr lang="ru-RU" sz="2800" dirty="0" err="1" smtClean="0"/>
              <a:t>Зеніт</a:t>
            </a:r>
            <a:r>
              <a:rPr lang="ru-RU" sz="2800" dirty="0" smtClean="0"/>
              <a:t> 3</a:t>
            </a:r>
            <a:r>
              <a:rPr lang="en-US" sz="2800" dirty="0" smtClean="0"/>
              <a:t>SL. </a:t>
            </a:r>
            <a:r>
              <a:rPr lang="ru-RU" sz="2800" dirty="0" err="1" smtClean="0"/>
              <a:t>Завдяки</a:t>
            </a:r>
            <a:r>
              <a:rPr lang="ru-RU" sz="2800" dirty="0" smtClean="0"/>
              <a:t> </a:t>
            </a:r>
            <a:r>
              <a:rPr lang="ru-RU" sz="2800" dirty="0" err="1" smtClean="0"/>
              <a:t>яким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Україна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співвласником</a:t>
            </a:r>
            <a:r>
              <a:rPr lang="ru-RU" sz="2800" dirty="0" smtClean="0"/>
              <a:t> проекту " </a:t>
            </a:r>
            <a:r>
              <a:rPr lang="ru-RU" sz="2800" dirty="0" err="1" smtClean="0"/>
              <a:t>Морський</a:t>
            </a:r>
            <a:r>
              <a:rPr lang="ru-RU" sz="2800" dirty="0" smtClean="0"/>
              <a:t> старт " (разом </a:t>
            </a:r>
            <a:r>
              <a:rPr lang="ru-RU" sz="2800" dirty="0" err="1" smtClean="0"/>
              <a:t>з</a:t>
            </a:r>
            <a:r>
              <a:rPr lang="ru-RU" sz="2800" dirty="0" smtClean="0"/>
              <a:t> США, </a:t>
            </a:r>
            <a:r>
              <a:rPr lang="ru-RU" sz="2800" dirty="0" err="1" smtClean="0"/>
              <a:t>Росією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Норвегією</a:t>
            </a:r>
            <a:r>
              <a:rPr lang="ru-RU" sz="2800" dirty="0" smtClean="0"/>
              <a:t>).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7106" name="Picture 2" descr="Facts about Ukraine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357562"/>
            <a:ext cx="5572125" cy="3357586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286776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43966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001024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Українська</a:t>
            </a:r>
            <a:r>
              <a:rPr lang="ru-RU" dirty="0" smtClean="0"/>
              <a:t> "Сахара"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4525963"/>
          </a:xfrm>
        </p:spPr>
        <p:txBody>
          <a:bodyPr/>
          <a:lstStyle/>
          <a:p>
            <a:r>
              <a:rPr lang="ru-RU" dirty="0" err="1" smtClean="0"/>
              <a:t>Олешківські</a:t>
            </a:r>
            <a:r>
              <a:rPr lang="ru-RU" dirty="0" smtClean="0"/>
              <a:t> </a:t>
            </a:r>
            <a:r>
              <a:rPr lang="ru-RU" dirty="0" err="1" smtClean="0"/>
              <a:t>піски</a:t>
            </a:r>
            <a:r>
              <a:rPr lang="ru-RU" dirty="0" smtClean="0"/>
              <a:t> часто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"Сахарою". </a:t>
            </a:r>
            <a:r>
              <a:rPr lang="ru-RU" dirty="0" err="1" smtClean="0"/>
              <a:t>Площа</a:t>
            </a:r>
            <a:r>
              <a:rPr lang="ru-RU" dirty="0" smtClean="0"/>
              <a:t> - 160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гектарів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 smtClean="0"/>
              <a:t>пустелею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9154" name="Picture 2" descr="Facts about Ukrain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143248"/>
            <a:ext cx="5572125" cy="3462359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01058" y="657224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858248" y="657224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215306" y="657224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800" dirty="0" smtClean="0"/>
              <a:t>Розселення східнослов'янських племен у межах сучасної України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678198" cy="5407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000"/>
                <a:gridCol w="3956518"/>
                <a:gridCol w="2760680"/>
              </a:tblGrid>
              <a:tr h="613719">
                <a:tc>
                  <a:txBody>
                    <a:bodyPr/>
                    <a:lstStyle/>
                    <a:p>
                      <a:r>
                        <a:rPr lang="uk-UA" dirty="0" smtClean="0"/>
                        <a:t>Племінне об'єднання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Території розселення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Політичний центр</a:t>
                      </a:r>
                      <a:endParaRPr lang="ru-RU" dirty="0"/>
                    </a:p>
                  </a:txBody>
                  <a:tcPr/>
                </a:tc>
              </a:tr>
              <a:tr h="56128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Поляни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Середнє Подніпров'я,</a:t>
                      </a:r>
                      <a:r>
                        <a:rPr lang="uk-UA" sz="1600" baseline="0" dirty="0" smtClean="0"/>
                        <a:t> між річками Тетеревом і Россю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м. Київ</a:t>
                      </a:r>
                      <a:endParaRPr lang="ru-RU" sz="1600" dirty="0"/>
                    </a:p>
                  </a:txBody>
                  <a:tcPr/>
                </a:tc>
              </a:tr>
              <a:tr h="789067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Древляни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Південний басейн</a:t>
                      </a:r>
                      <a:r>
                        <a:rPr lang="uk-UA" sz="1600" baseline="0" dirty="0" smtClean="0"/>
                        <a:t> річок Прип'яті,Горні, західний берег Дніпра, північний берег Тетерева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м.Іскоростень</a:t>
                      </a:r>
                      <a:endParaRPr lang="ru-RU" sz="1600" dirty="0"/>
                    </a:p>
                  </a:txBody>
                  <a:tcPr/>
                </a:tc>
              </a:tr>
              <a:tr h="1022864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Сіверяни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На схід від середньої течії Дніпра,</a:t>
                      </a:r>
                      <a:r>
                        <a:rPr lang="uk-UA" sz="1600" baseline="0" dirty="0" smtClean="0"/>
                        <a:t> басейн нижньої Десни, Сули, Псла і Ворскли аж до верхів'їв Сіверського Дінця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м. Чернігів</a:t>
                      </a:r>
                    </a:p>
                    <a:p>
                      <a:r>
                        <a:rPr lang="uk-UA" sz="1600" dirty="0" smtClean="0"/>
                        <a:t>м. Новгород-Сіверський</a:t>
                      </a:r>
                      <a:endParaRPr lang="ru-RU" sz="1600" dirty="0"/>
                    </a:p>
                  </a:txBody>
                  <a:tcPr/>
                </a:tc>
              </a:tr>
              <a:tr h="56128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Тиверці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Між нижніми течіями Дністра і Прута аж до Чорного  моря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Фортеця Білгород над Дністром</a:t>
                      </a:r>
                      <a:endParaRPr lang="ru-RU" sz="1600" dirty="0"/>
                    </a:p>
                  </a:txBody>
                  <a:tcPr/>
                </a:tc>
              </a:tr>
              <a:tr h="56128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Уличі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Між нижнім Дністром,</a:t>
                      </a:r>
                      <a:r>
                        <a:rPr lang="uk-UA" sz="1600" baseline="0" dirty="0" smtClean="0"/>
                        <a:t> Південним Бугом і Дніпром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Місто-порт </a:t>
                      </a:r>
                      <a:r>
                        <a:rPr lang="uk-UA" sz="1600" dirty="0" err="1" smtClean="0"/>
                        <a:t>Олешшя</a:t>
                      </a:r>
                      <a:r>
                        <a:rPr lang="uk-UA" sz="1600" baseline="0" dirty="0" smtClean="0"/>
                        <a:t> в пониззі  Дніпра</a:t>
                      </a:r>
                      <a:endParaRPr lang="ru-RU" sz="1600" dirty="0"/>
                    </a:p>
                  </a:txBody>
                  <a:tcPr/>
                </a:tc>
              </a:tr>
              <a:tr h="56128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Волиняни,</a:t>
                      </a:r>
                      <a:r>
                        <a:rPr lang="uk-UA" sz="1600" baseline="0" dirty="0" smtClean="0"/>
                        <a:t> дуліби, бужани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Басейн р. Західний Буг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м. Волинь</a:t>
                      </a:r>
                    </a:p>
                    <a:p>
                      <a:r>
                        <a:rPr lang="uk-UA" sz="1600" dirty="0" smtClean="0"/>
                        <a:t>м. Теребовля, м.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baseline="0" dirty="0" err="1" smtClean="0"/>
                        <a:t>Бужеськ</a:t>
                      </a:r>
                      <a:endParaRPr lang="ru-RU" sz="1600" dirty="0"/>
                    </a:p>
                  </a:txBody>
                  <a:tcPr/>
                </a:tc>
              </a:tr>
              <a:tr h="56128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Білі хорвати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Карпати,</a:t>
                      </a:r>
                      <a:r>
                        <a:rPr lang="uk-UA" sz="1600" baseline="0" dirty="0" smtClean="0"/>
                        <a:t> басейн Верхнього Дністра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м. </a:t>
                      </a:r>
                      <a:r>
                        <a:rPr lang="uk-UA" sz="1600" dirty="0" smtClean="0"/>
                        <a:t>Ужгород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143900" y="6429396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858148" y="6429396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Засновники </a:t>
            </a:r>
            <a:r>
              <a:rPr lang="uk-UA" dirty="0" err="1" smtClean="0"/>
              <a:t>києва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143380"/>
            <a:ext cx="8072494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b="1" i="1" dirty="0" smtClean="0"/>
              <a:t>Перший брат Кий, </a:t>
            </a:r>
            <a:r>
              <a:rPr lang="ru-RU" sz="1700" b="1" i="1" dirty="0" err="1" smtClean="0"/>
              <a:t>другий</a:t>
            </a:r>
            <a:r>
              <a:rPr lang="ru-RU" sz="1700" b="1" i="1" dirty="0" smtClean="0"/>
              <a:t> — Щек, а </a:t>
            </a:r>
            <a:r>
              <a:rPr lang="ru-RU" sz="1700" b="1" i="1" dirty="0" err="1" smtClean="0"/>
              <a:t>третій</a:t>
            </a:r>
            <a:r>
              <a:rPr lang="ru-RU" sz="1700" b="1" i="1" dirty="0" smtClean="0"/>
              <a:t> - Хорив, </a:t>
            </a:r>
            <a:r>
              <a:rPr lang="ru-RU" sz="1700" b="1" i="1" dirty="0" err="1" smtClean="0"/>
              <a:t>і</a:t>
            </a:r>
            <a:r>
              <a:rPr lang="ru-RU" sz="1700" b="1" i="1" dirty="0" smtClean="0"/>
              <a:t> сестра </a:t>
            </a:r>
            <a:r>
              <a:rPr lang="ru-RU" sz="1700" b="1" i="1" dirty="0" err="1" smtClean="0"/>
              <a:t>їхня</a:t>
            </a:r>
            <a:r>
              <a:rPr lang="ru-RU" sz="1700" b="1" i="1" dirty="0" smtClean="0"/>
              <a:t> - </a:t>
            </a:r>
            <a:r>
              <a:rPr lang="ru-RU" sz="1700" b="1" i="1" dirty="0" err="1" smtClean="0"/>
              <a:t>Либідь</a:t>
            </a:r>
            <a:r>
              <a:rPr lang="ru-RU" sz="1700" b="1" i="1" dirty="0" smtClean="0"/>
              <a:t>. Кий </a:t>
            </a:r>
            <a:r>
              <a:rPr lang="ru-RU" sz="1700" b="1" i="1" dirty="0" err="1" smtClean="0"/>
              <a:t>сидів</a:t>
            </a:r>
            <a:r>
              <a:rPr lang="ru-RU" sz="1700" b="1" i="1" dirty="0" smtClean="0"/>
              <a:t> на </a:t>
            </a:r>
            <a:r>
              <a:rPr lang="ru-RU" sz="1700" b="1" i="1" dirty="0" err="1" smtClean="0"/>
              <a:t>горі</a:t>
            </a:r>
            <a:r>
              <a:rPr lang="ru-RU" sz="1700" b="1" i="1" dirty="0" smtClean="0"/>
              <a:t>, де </a:t>
            </a:r>
            <a:r>
              <a:rPr lang="ru-RU" sz="1700" b="1" i="1" dirty="0" err="1" smtClean="0"/>
              <a:t>нині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узвіз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Боричів</a:t>
            </a:r>
            <a:r>
              <a:rPr lang="ru-RU" sz="1700" b="1" i="1" dirty="0" smtClean="0"/>
              <a:t>, а Щек </a:t>
            </a:r>
            <a:r>
              <a:rPr lang="ru-RU" sz="1700" b="1" i="1" dirty="0" err="1" smtClean="0"/>
              <a:t>сидів</a:t>
            </a:r>
            <a:r>
              <a:rPr lang="ru-RU" sz="1700" b="1" i="1" dirty="0" smtClean="0"/>
              <a:t> на </a:t>
            </a:r>
            <a:r>
              <a:rPr lang="ru-RU" sz="1700" b="1" i="1" dirty="0" err="1" smtClean="0"/>
              <a:t>горі</a:t>
            </a:r>
            <a:r>
              <a:rPr lang="ru-RU" sz="1700" b="1" i="1" dirty="0" smtClean="0"/>
              <a:t>, яка </a:t>
            </a:r>
            <a:r>
              <a:rPr lang="ru-RU" sz="1700" b="1" i="1" dirty="0" err="1" smtClean="0"/>
              <a:t>нині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зветься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Щекавицею</a:t>
            </a:r>
            <a:r>
              <a:rPr lang="ru-RU" sz="1700" b="1" i="1" dirty="0" smtClean="0"/>
              <a:t>, а Хорив — на </a:t>
            </a:r>
            <a:r>
              <a:rPr lang="ru-RU" sz="1700" b="1" i="1" dirty="0" err="1" smtClean="0"/>
              <a:t>третій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горі</a:t>
            </a:r>
            <a:r>
              <a:rPr lang="ru-RU" sz="1700" b="1" i="1" dirty="0" smtClean="0"/>
              <a:t>, через </a:t>
            </a:r>
            <a:r>
              <a:rPr lang="ru-RU" sz="1700" b="1" i="1" dirty="0" err="1" smtClean="0"/>
              <a:t>що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і</a:t>
            </a:r>
            <a:r>
              <a:rPr lang="ru-RU" sz="1700" b="1" i="1" dirty="0" smtClean="0"/>
              <a:t> прозвана вона </a:t>
            </a:r>
            <a:r>
              <a:rPr lang="ru-RU" sz="1700" b="1" i="1" dirty="0" err="1" smtClean="0"/>
              <a:t>Хоривицею</a:t>
            </a:r>
            <a:r>
              <a:rPr lang="ru-RU" sz="1700" b="1" i="1" dirty="0" smtClean="0"/>
              <a:t>.</a:t>
            </a:r>
          </a:p>
          <a:p>
            <a:pPr>
              <a:buNone/>
            </a:pPr>
            <a:r>
              <a:rPr lang="ru-RU" sz="1700" b="1" i="1" dirty="0" smtClean="0"/>
              <a:t>І </a:t>
            </a:r>
            <a:r>
              <a:rPr lang="ru-RU" sz="1700" b="1" i="1" dirty="0" err="1" smtClean="0"/>
              <a:t>збудували</a:t>
            </a:r>
            <a:r>
              <a:rPr lang="ru-RU" sz="1700" b="1" i="1" dirty="0" smtClean="0"/>
              <a:t> вони городок в честь </a:t>
            </a:r>
            <a:r>
              <a:rPr lang="ru-RU" sz="1700" b="1" i="1" dirty="0" err="1" smtClean="0"/>
              <a:t>свого</a:t>
            </a:r>
            <a:r>
              <a:rPr lang="ru-RU" sz="1700" b="1" i="1" dirty="0" smtClean="0"/>
              <a:t> старшого брата </a:t>
            </a:r>
            <a:r>
              <a:rPr lang="ru-RU" sz="1700" b="1" i="1" dirty="0" err="1" smtClean="0"/>
              <a:t>й</a:t>
            </a:r>
            <a:r>
              <a:rPr lang="ru-RU" sz="1700" b="1" i="1" dirty="0" smtClean="0"/>
              <a:t> нарекли </a:t>
            </a:r>
            <a:r>
              <a:rPr lang="ru-RU" sz="1700" b="1" i="1" dirty="0" err="1" smtClean="0"/>
              <a:t>його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Києвом</a:t>
            </a:r>
            <a:r>
              <a:rPr lang="ru-RU" sz="1700" b="1" i="1" dirty="0" smtClean="0"/>
              <a:t>. А </a:t>
            </a:r>
            <a:r>
              <a:rPr lang="ru-RU" sz="1700" b="1" i="1" dirty="0" err="1" smtClean="0"/>
              <a:t>навколо</a:t>
            </a:r>
            <a:r>
              <a:rPr lang="ru-RU" sz="1700" b="1" i="1" dirty="0" smtClean="0"/>
              <a:t> города </a:t>
            </a:r>
            <a:r>
              <a:rPr lang="ru-RU" sz="1700" b="1" i="1" dirty="0" err="1" smtClean="0"/>
              <a:t>був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ліс</a:t>
            </a:r>
            <a:r>
              <a:rPr lang="ru-RU" sz="1700" b="1" i="1" dirty="0" smtClean="0"/>
              <a:t> </a:t>
            </a:r>
            <a:r>
              <a:rPr lang="ru-RU" sz="1700" b="1" i="1" dirty="0" err="1" smtClean="0"/>
              <a:t>і</a:t>
            </a:r>
            <a:r>
              <a:rPr lang="ru-RU" sz="1700" b="1" i="1" dirty="0" smtClean="0"/>
              <a:t> пуща велика, </a:t>
            </a:r>
            <a:r>
              <a:rPr lang="ru-RU" sz="1700" b="1" i="1" dirty="0" err="1" smtClean="0"/>
              <a:t>і</a:t>
            </a:r>
            <a:r>
              <a:rPr lang="ru-RU" sz="1700" b="1" i="1" dirty="0" smtClean="0"/>
              <a:t> ловили там </a:t>
            </a:r>
            <a:r>
              <a:rPr lang="ru-RU" sz="1700" b="1" i="1" dirty="0" err="1" smtClean="0"/>
              <a:t>звірів</a:t>
            </a:r>
            <a:r>
              <a:rPr lang="ru-RU" sz="1700" b="1" i="1" dirty="0" smtClean="0"/>
              <a:t>. </a:t>
            </a:r>
          </a:p>
          <a:p>
            <a:endParaRPr lang="ru-RU" b="1" i="1" dirty="0" smtClean="0"/>
          </a:p>
        </p:txBody>
      </p:sp>
      <p:pic>
        <p:nvPicPr>
          <p:cNvPr id="16386" name="Picture 2" descr="Ukra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357298"/>
            <a:ext cx="2714644" cy="2428892"/>
          </a:xfrm>
          <a:prstGeom prst="rect">
            <a:avLst/>
          </a:prstGeom>
          <a:noFill/>
        </p:spPr>
      </p:pic>
      <p:pic>
        <p:nvPicPr>
          <p:cNvPr id="16388" name="Picture 4" descr="Институт древнеславянской и древнеевразийской цивилизации - ИДД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5715000" cy="2581276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358082" y="635795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15272" y="635795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072330" y="635795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uk-UA" dirty="0" smtClean="0"/>
              <a:t>Походження назви </a:t>
            </a:r>
            <a:r>
              <a:rPr lang="uk-UA" dirty="0" err="1" smtClean="0"/>
              <a:t>“Русь”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624258" cy="50895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1800" b="1" i="1" dirty="0" smtClean="0"/>
              <a:t>У VІІІ ст. джерела почали вживати для позначення території племен полян, сіверян та деревлян назву «Русь». Щодо походження і значення цієї назви існує досить багато гіпотез: фінського походження, угорського, хозарського, литовського </a:t>
            </a:r>
          </a:p>
          <a:p>
            <a:pPr>
              <a:buNone/>
            </a:pPr>
            <a:endParaRPr lang="uk-UA" sz="1800" b="1" i="1" dirty="0" smtClean="0"/>
          </a:p>
          <a:p>
            <a:pPr>
              <a:buNone/>
            </a:pPr>
            <a:r>
              <a:rPr lang="uk-UA" sz="1800" b="1" i="1" dirty="0" smtClean="0"/>
              <a:t>«Руссю» фіни називали одне з племен норманів-шведів, які у VІІІ–ІХ ст. почали здійснювати походи на узбережжя Західної та Східної Європи. У той же час вони завоювали Новгород і заснували там державу </a:t>
            </a:r>
          </a:p>
          <a:p>
            <a:pPr>
              <a:buNone/>
            </a:pPr>
            <a:endParaRPr lang="uk-UA" sz="1800" b="1" i="1" dirty="0" smtClean="0"/>
          </a:p>
        </p:txBody>
      </p:sp>
      <p:pic>
        <p:nvPicPr>
          <p:cNvPr id="15362" name="Picture 2" descr="Феодальная раздробленность на Руси - Картинка 3894/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928802"/>
            <a:ext cx="4786346" cy="4000528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358082" y="635795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15272" y="635795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072330" y="635795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/>
          <a:lstStyle/>
          <a:p>
            <a:pPr algn="ctr"/>
            <a:r>
              <a:rPr lang="uk-UA" i="1" u="sng" dirty="0" smtClean="0"/>
              <a:t>Князі </a:t>
            </a:r>
            <a:r>
              <a:rPr lang="uk-UA" i="1" u="sng" dirty="0" err="1" smtClean="0"/>
              <a:t>Києвської</a:t>
            </a:r>
            <a:r>
              <a:rPr lang="uk-UA" i="1" u="sng" dirty="0" smtClean="0"/>
              <a:t> Русі</a:t>
            </a:r>
            <a:endParaRPr lang="ru-RU" i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6034406"/>
            <a:ext cx="8686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4338" name="Picture 2" descr="Проходной балл 2014 правители руси в хронологическом порядке Поступаем вместе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8786874" cy="5500702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358082" y="635795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15272" y="635795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072330" y="635795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224136"/>
          </a:xfrm>
        </p:spPr>
        <p:txBody>
          <a:bodyPr>
            <a:normAutofit/>
          </a:bodyPr>
          <a:lstStyle/>
          <a:p>
            <a:r>
              <a:rPr lang="uk-UA" dirty="0" smtClean="0"/>
              <a:t>"Періодизація формування та розвитку держави Київська Русь":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773238"/>
          <a:ext cx="8686800" cy="4391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912"/>
                <a:gridCol w="2088232"/>
                <a:gridCol w="2028056"/>
                <a:gridCol w="2895600"/>
              </a:tblGrid>
              <a:tr h="401791">
                <a:tc rowSpan="2"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 1 період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882-972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b="0" i="1" dirty="0" smtClean="0">
                          <a:solidFill>
                            <a:schemeClr val="tx1"/>
                          </a:solidFill>
                        </a:rPr>
                        <a:t>- розширення земель, зміцнення державного і господарського</a:t>
                      </a:r>
                      <a:r>
                        <a:rPr lang="uk-UA" b="0" i="1" baseline="0" dirty="0" smtClean="0">
                          <a:solidFill>
                            <a:schemeClr val="tx1"/>
                          </a:solidFill>
                        </a:rPr>
                        <a:t> життя</a:t>
                      </a:r>
                      <a:endParaRPr lang="ru-RU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1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i="1" u="none" dirty="0" smtClean="0">
                          <a:solidFill>
                            <a:schemeClr val="tx1"/>
                          </a:solidFill>
                        </a:rPr>
                        <a:t>Початок</a:t>
                      </a:r>
                      <a:r>
                        <a:rPr lang="uk-UA" sz="1200" b="1" i="1" u="none" baseline="0" dirty="0" smtClean="0">
                          <a:solidFill>
                            <a:schemeClr val="tx1"/>
                          </a:solidFill>
                        </a:rPr>
                        <a:t> правління князя Олега</a:t>
                      </a:r>
                      <a:endParaRPr lang="ru-RU" sz="1200" b="1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i="1" dirty="0" smtClean="0"/>
                        <a:t>Смерть князя Святослава</a:t>
                      </a:r>
                      <a:endParaRPr lang="ru-RU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440">
                <a:tc rowSpan="2"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 2 період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980-1054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i="1" u="none" dirty="0" smtClean="0">
                          <a:solidFill>
                            <a:schemeClr val="tx1"/>
                          </a:solidFill>
                        </a:rPr>
                        <a:t>- Період розквіту Київської</a:t>
                      </a:r>
                      <a:r>
                        <a:rPr lang="uk-UA" i="1" u="none" baseline="0" dirty="0" smtClean="0">
                          <a:solidFill>
                            <a:schemeClr val="tx1"/>
                          </a:solidFill>
                        </a:rPr>
                        <a:t> русі</a:t>
                      </a:r>
                      <a:endParaRPr lang="ru-RU" i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9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i="1" dirty="0" smtClean="0">
                          <a:solidFill>
                            <a:schemeClr val="tx1"/>
                          </a:solidFill>
                        </a:rPr>
                        <a:t>Початок правління князя Володимира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i="1" dirty="0" smtClean="0"/>
                        <a:t>Смерть князя Ярослава Мудрого</a:t>
                      </a:r>
                      <a:endParaRPr lang="ru-RU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753">
                <a:tc rowSpan="2"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3 період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1113-1240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i="1" dirty="0" smtClean="0">
                          <a:solidFill>
                            <a:schemeClr val="tx1"/>
                          </a:solidFill>
                        </a:rPr>
                        <a:t>- Період занепаду і феодальної роздробленості  Київської Русі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11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b="1" i="1" dirty="0" smtClean="0">
                          <a:solidFill>
                            <a:schemeClr val="tx1"/>
                          </a:solidFill>
                        </a:rPr>
                        <a:t>Початок правління князя Володимира Мономаха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i="1" dirty="0" smtClean="0"/>
                        <a:t>Падіння Києва під натиском хана Батия </a:t>
                      </a:r>
                      <a:endParaRPr lang="ru-RU" sz="12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358082" y="635795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15272" y="635795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072330" y="635795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u="sng" dirty="0" smtClean="0"/>
              <a:t>Середньовічна історії України</a:t>
            </a:r>
            <a:endParaRPr lang="uk-UA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Середньовічна історії України – VΙ ст. (або ΧΙΙΙ ст.) до 1569 року – Люблінська унія – створення Речі Посполитої. Основні віхи періоду – Існування Київської Русі, удільний період, Русько-Литовська держава.</a:t>
            </a:r>
            <a:endParaRPr lang="uk-UA" sz="2400" dirty="0"/>
          </a:p>
        </p:txBody>
      </p:sp>
      <p:pic>
        <p:nvPicPr>
          <p:cNvPr id="12292" name="Picture 4" descr="http://history.ui.ua/UploadFiles/File_36538588J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8215370" cy="3357586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358082" y="6357958"/>
            <a:ext cx="357190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15272" y="635795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072330" y="6357958"/>
            <a:ext cx="285752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931</Words>
  <Application>Microsoft Office PowerPoint</Application>
  <PresentationFormat>Экран (4:3)</PresentationFormat>
  <Paragraphs>153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Історія  України</vt:lpstr>
      <vt:lpstr>План</vt:lpstr>
      <vt:lpstr>Давня Історія України</vt:lpstr>
      <vt:lpstr>Розселення східнослов'янських племен у межах сучасної України</vt:lpstr>
      <vt:lpstr>Засновники києва</vt:lpstr>
      <vt:lpstr>«Походження назви “Русь”»</vt:lpstr>
      <vt:lpstr>Князі Києвської Русі</vt:lpstr>
      <vt:lpstr>"Періодизація формування та розвитку держави Київська Русь":</vt:lpstr>
      <vt:lpstr>Середньовічна історії України</vt:lpstr>
      <vt:lpstr>Архітектурні споруди середньовіччя </vt:lpstr>
      <vt:lpstr>Утворення Галицько-Волинської Держави</vt:lpstr>
      <vt:lpstr>Галицько-Волинське князівство за Романа Мстиславича</vt:lpstr>
      <vt:lpstr>Економічний розвиток України у XIV-XVI столітті</vt:lpstr>
      <vt:lpstr>Слайд 14</vt:lpstr>
      <vt:lpstr>Українське суспільство</vt:lpstr>
      <vt:lpstr>Суспільство  України В хVi СТОЛІТТІ</vt:lpstr>
      <vt:lpstr>Запорізька січ</vt:lpstr>
      <vt:lpstr> Відомі козаки запорізької січі</vt:lpstr>
      <vt:lpstr>Відомі козаки запорізької січі</vt:lpstr>
      <vt:lpstr>Державність</vt:lpstr>
      <vt:lpstr>Україна під час ІІ Світової війни(1939-1945)</vt:lpstr>
      <vt:lpstr>Плакати,якими агітував срср  під час  ІІ Світовой війни</vt:lpstr>
      <vt:lpstr>Фото учасників ІІ світової війни </vt:lpstr>
      <vt:lpstr>Війна принесла україні дуже багато втрат,та сподіваємося,що це ніколи не повернеться</vt:lpstr>
      <vt:lpstr>Повоєнні часи в україні</vt:lpstr>
      <vt:lpstr>суверенітет</vt:lpstr>
      <vt:lpstr>незалежність</vt:lpstr>
      <vt:lpstr>Слайд 28</vt:lpstr>
      <vt:lpstr>Цікаві факти про україну </vt:lpstr>
      <vt:lpstr>Один з найбільш відвідуваних McDonald's у світі </vt:lpstr>
      <vt:lpstr>Найкоротша центральна вулиця </vt:lpstr>
      <vt:lpstr>Найглибша станція метро в світі </vt:lpstr>
      <vt:lpstr>Екологічно чисті ракетоносії </vt:lpstr>
      <vt:lpstr>Українська "Сахара"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 України</dc:title>
  <dc:creator>BRAVO</dc:creator>
  <cp:lastModifiedBy>User</cp:lastModifiedBy>
  <cp:revision>59</cp:revision>
  <dcterms:created xsi:type="dcterms:W3CDTF">2014-11-22T12:05:23Z</dcterms:created>
  <dcterms:modified xsi:type="dcterms:W3CDTF">2014-12-17T18:26:57Z</dcterms:modified>
</cp:coreProperties>
</file>