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122" autoAdjust="0"/>
  </p:normalViewPr>
  <p:slideViewPr>
    <p:cSldViewPr>
      <p:cViewPr varScale="1">
        <p:scale>
          <a:sx n="71" d="100"/>
          <a:sy n="71" d="100"/>
        </p:scale>
        <p:origin x="-4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30000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0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30000">
    <p:wheel spokes="3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571744"/>
            <a:ext cx="6643734" cy="321471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+mn-lt"/>
                <a:cs typeface="Adobe Naskh Medium" pitchFamily="50" charset="-78"/>
              </a:rPr>
              <a:t>Бій під </a:t>
            </a:r>
            <a:r>
              <a:rPr lang="uk-UA" dirty="0" err="1" smtClean="0">
                <a:latin typeface="+mn-lt"/>
                <a:cs typeface="Adobe Naskh Medium" pitchFamily="50" charset="-78"/>
              </a:rPr>
              <a:t>Крутами</a:t>
            </a:r>
            <a:r>
              <a:rPr lang="en-US" dirty="0" smtClean="0">
                <a:latin typeface="+mn-lt"/>
                <a:cs typeface="Adobe Naskh Medium" pitchFamily="50" charset="-78"/>
              </a:rPr>
              <a:t/>
            </a:r>
            <a:br>
              <a:rPr lang="en-US" dirty="0" smtClean="0">
                <a:latin typeface="+mn-lt"/>
                <a:cs typeface="Adobe Naskh Medium" pitchFamily="50" charset="-78"/>
              </a:rPr>
            </a:br>
            <a:r>
              <a:rPr lang="en-US" dirty="0" smtClean="0">
                <a:latin typeface="+mn-lt"/>
                <a:cs typeface="Adobe Naskh Medium" pitchFamily="50" charset="-78"/>
              </a:rPr>
              <a:t/>
            </a:r>
            <a:br>
              <a:rPr lang="en-US" dirty="0" smtClean="0">
                <a:latin typeface="+mn-lt"/>
                <a:cs typeface="Adobe Naskh Medium" pitchFamily="50" charset="-78"/>
              </a:rPr>
            </a:br>
            <a:r>
              <a:rPr lang="en-US" dirty="0" smtClean="0">
                <a:latin typeface="+mn-lt"/>
                <a:cs typeface="Adobe Naskh Medium" pitchFamily="50" charset="-78"/>
              </a:rPr>
              <a:t/>
            </a:r>
            <a:br>
              <a:rPr lang="en-US" dirty="0" smtClean="0">
                <a:latin typeface="+mn-lt"/>
                <a:cs typeface="Adobe Naskh Medium" pitchFamily="50" charset="-78"/>
              </a:rPr>
            </a:br>
            <a:r>
              <a:rPr lang="en-US" dirty="0" smtClean="0">
                <a:latin typeface="+mn-lt"/>
                <a:cs typeface="Adobe Naskh Medium" pitchFamily="50" charset="-78"/>
              </a:rPr>
              <a:t/>
            </a:r>
            <a:br>
              <a:rPr lang="en-US" dirty="0" smtClean="0">
                <a:latin typeface="+mn-lt"/>
                <a:cs typeface="Adobe Naskh Medium" pitchFamily="50" charset="-78"/>
              </a:rPr>
            </a:br>
            <a:r>
              <a:rPr lang="ru-RU" dirty="0" smtClean="0">
                <a:latin typeface="+mn-lt"/>
                <a:cs typeface="Adobe Naskh Medium" pitchFamily="50" charset="-78"/>
              </a:rPr>
              <a:t>16 (29) </a:t>
            </a:r>
            <a:r>
              <a:rPr lang="ru-RU" dirty="0" err="1" smtClean="0">
                <a:latin typeface="+mn-lt"/>
                <a:cs typeface="Adobe Naskh Medium" pitchFamily="50" charset="-78"/>
              </a:rPr>
              <a:t>січня</a:t>
            </a:r>
            <a:r>
              <a:rPr lang="ru-RU" dirty="0" smtClean="0">
                <a:latin typeface="+mn-lt"/>
                <a:cs typeface="Adobe Naskh Medium" pitchFamily="50" charset="-78"/>
              </a:rPr>
              <a:t> </a:t>
            </a:r>
            <a:r>
              <a:rPr lang="ru-RU" dirty="0" smtClean="0">
                <a:latin typeface="+mn-lt"/>
                <a:cs typeface="Adobe Naskh Medium" pitchFamily="50" charset="-78"/>
              </a:rPr>
              <a:t>1918</a:t>
            </a:r>
            <a:r>
              <a:rPr lang="uk-UA" b="0" dirty="0" smtClean="0"/>
              <a:t/>
            </a:r>
            <a:br>
              <a:rPr lang="uk-UA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30000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428604"/>
            <a:ext cx="3906944" cy="5964800"/>
          </a:xfrm>
        </p:spPr>
      </p:pic>
      <p:pic>
        <p:nvPicPr>
          <p:cNvPr id="5" name="Рисунок 4" descr="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478980"/>
            <a:ext cx="3929090" cy="5878938"/>
          </a:xfrm>
          <a:prstGeom prst="rect">
            <a:avLst/>
          </a:prstGeom>
        </p:spPr>
      </p:pic>
    </p:spTree>
  </p:cSld>
  <p:clrMapOvr>
    <a:masterClrMapping/>
  </p:clrMapOvr>
  <p:transition spd="slow" advClick="0" advTm="30000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3929090" cy="5893634"/>
          </a:xfrm>
        </p:spPr>
      </p:pic>
      <p:pic>
        <p:nvPicPr>
          <p:cNvPr id="5" name="Рисунок 4" descr="2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85728"/>
            <a:ext cx="3579200" cy="5816201"/>
          </a:xfrm>
          <a:prstGeom prst="rect">
            <a:avLst/>
          </a:prstGeom>
        </p:spPr>
      </p:pic>
    </p:spTree>
  </p:cSld>
  <p:clrMapOvr>
    <a:masterClrMapping/>
  </p:clrMapOvr>
  <p:transition spd="slow" advClick="0" advTm="30000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chasnyk_boyu_Fedir_Tymchenk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3857652" cy="6110520"/>
          </a:xfrm>
        </p:spPr>
      </p:pic>
      <p:pic>
        <p:nvPicPr>
          <p:cNvPr id="5" name="Рисунок 4" descr="Uchasnyk_boyu_Modest_Semyroz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57166"/>
            <a:ext cx="3923663" cy="6215082"/>
          </a:xfrm>
          <a:prstGeom prst="rect">
            <a:avLst/>
          </a:prstGeom>
        </p:spPr>
      </p:pic>
    </p:spTree>
  </p:cSld>
  <p:clrMapOvr>
    <a:masterClrMapping/>
  </p:clrMapOvr>
  <p:transition spd="slow" advClick="0" advTm="30000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chasnyk_boyu_Mykola_Yaniv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00042"/>
            <a:ext cx="3905591" cy="5820096"/>
          </a:xfrm>
        </p:spPr>
      </p:pic>
      <p:pic>
        <p:nvPicPr>
          <p:cNvPr id="5" name="Рисунок 4" descr="Uchasnyk_boyu_Serhij_Evtymovy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71953"/>
            <a:ext cx="4143404" cy="5772545"/>
          </a:xfrm>
          <a:prstGeom prst="rect">
            <a:avLst/>
          </a:prstGeom>
        </p:spPr>
      </p:pic>
    </p:spTree>
  </p:cSld>
  <p:clrMapOvr>
    <a:masterClrMapping/>
  </p:clrMapOvr>
  <p:transition spd="slow" advClick="0" advTm="30000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err="1" smtClean="0"/>
              <a:t>Урочисте</a:t>
            </a:r>
            <a:r>
              <a:rPr lang="ru-RU" b="0" dirty="0" smtClean="0"/>
              <a:t> </a:t>
            </a:r>
            <a:r>
              <a:rPr lang="ru-RU" b="0" dirty="0" err="1" smtClean="0"/>
              <a:t>перепоховання</a:t>
            </a:r>
            <a:r>
              <a:rPr lang="ru-RU" b="0" dirty="0" smtClean="0"/>
              <a:t> </a:t>
            </a:r>
            <a:r>
              <a:rPr lang="ru-RU" b="0" dirty="0" err="1" smtClean="0"/>
              <a:t>студентів</a:t>
            </a:r>
            <a:r>
              <a:rPr lang="ru-RU" b="0" dirty="0" smtClean="0"/>
              <a:t> у </a:t>
            </a:r>
            <a:r>
              <a:rPr lang="ru-RU" b="0" dirty="0" err="1" smtClean="0"/>
              <a:t>Києві</a:t>
            </a:r>
            <a:r>
              <a:rPr lang="ru-RU" b="0" dirty="0" smtClean="0"/>
              <a:t> 19 </a:t>
            </a:r>
            <a:r>
              <a:rPr lang="ru-RU" b="0" dirty="0" err="1" smtClean="0"/>
              <a:t>березня</a:t>
            </a:r>
            <a:r>
              <a:rPr lang="ru-RU" b="0" dirty="0" smtClean="0"/>
              <a:t> 1918</a:t>
            </a:r>
            <a:endParaRPr lang="ru-RU" dirty="0"/>
          </a:p>
        </p:txBody>
      </p:sp>
      <p:pic>
        <p:nvPicPr>
          <p:cNvPr id="4" name="Содержимое 3" descr="Burying_of_the_fighters_of_the_Battle_of_Kru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833" y="1600200"/>
            <a:ext cx="7202333" cy="4708525"/>
          </a:xfrm>
        </p:spPr>
      </p:pic>
    </p:spTree>
  </p:cSld>
  <p:clrMapOvr>
    <a:masterClrMapping/>
  </p:clrMapOvr>
  <p:transition spd="slow" advClick="0" advTm="30000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opaganda_UPR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4286281" cy="5715040"/>
          </a:xfrm>
        </p:spPr>
      </p:pic>
      <p:pic>
        <p:nvPicPr>
          <p:cNvPr id="5" name="Рисунок 4" descr="J9lxOv9mg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214422"/>
            <a:ext cx="3810000" cy="2489200"/>
          </a:xfrm>
          <a:prstGeom prst="rect">
            <a:avLst/>
          </a:prstGeom>
        </p:spPr>
      </p:pic>
    </p:spTree>
  </p:cSld>
  <p:clrMapOvr>
    <a:masterClrMapping/>
  </p:clrMapOvr>
  <p:transition spd="slow" advClick="0" advTm="30000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/>
          <a:lstStyle/>
          <a:p>
            <a:r>
              <a:rPr lang="uk-UA" dirty="0" smtClean="0"/>
              <a:t>ВШАНУВАННЯ ПАМ</a:t>
            </a:r>
            <a:r>
              <a:rPr lang="en-US" dirty="0" smtClean="0"/>
              <a:t>’</a:t>
            </a:r>
            <a:r>
              <a:rPr lang="ru-RU" dirty="0" smtClean="0"/>
              <a:t>ЯТ</a:t>
            </a:r>
            <a:r>
              <a:rPr lang="uk-UA" dirty="0" smtClean="0"/>
              <a:t>І</a:t>
            </a:r>
            <a:endParaRPr lang="ru-RU" dirty="0"/>
          </a:p>
        </p:txBody>
      </p:sp>
    </p:spTree>
  </p:cSld>
  <p:clrMapOvr>
    <a:masterClrMapping/>
  </p:clrMapOvr>
  <p:transition spd="slow" advClick="0" advTm="30000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0" dirty="0" err="1" smtClean="0"/>
              <a:t>Символічна</a:t>
            </a:r>
            <a:r>
              <a:rPr lang="ru-RU" b="0" dirty="0" smtClean="0"/>
              <a:t> могила </a:t>
            </a:r>
            <a:r>
              <a:rPr lang="ru-RU" b="0" dirty="0" err="1" smtClean="0"/>
              <a:t>крутян</a:t>
            </a:r>
            <a:r>
              <a:rPr lang="ru-RU" b="0" dirty="0" smtClean="0"/>
              <a:t> на </a:t>
            </a:r>
            <a:r>
              <a:rPr lang="ru-RU" b="0" dirty="0" err="1" smtClean="0"/>
              <a:t>Аскольдовій</a:t>
            </a:r>
            <a:r>
              <a:rPr lang="ru-RU" b="0" dirty="0" smtClean="0"/>
              <a:t> </a:t>
            </a:r>
            <a:r>
              <a:rPr lang="ru-RU" b="0" dirty="0" err="1" smtClean="0"/>
              <a:t>могилі</a:t>
            </a:r>
            <a:r>
              <a:rPr lang="ru-RU" b="0" dirty="0" smtClean="0"/>
              <a:t> у </a:t>
            </a:r>
            <a:r>
              <a:rPr lang="ru-RU" b="0" dirty="0" err="1" smtClean="0"/>
              <a:t>Києві</a:t>
            </a:r>
            <a:endParaRPr lang="ru-RU" dirty="0"/>
          </a:p>
        </p:txBody>
      </p:sp>
      <p:pic>
        <p:nvPicPr>
          <p:cNvPr id="4" name="Содержимое 3" descr="Askoldova_mogy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14422"/>
            <a:ext cx="7215238" cy="5411428"/>
          </a:xfrm>
        </p:spPr>
      </p:pic>
    </p:spTree>
  </p:cSld>
  <p:clrMapOvr>
    <a:masterClrMapping/>
  </p:clrMapOvr>
  <p:transition spd="slow" advClick="0" advTm="30000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1214422"/>
            <a:ext cx="5686436" cy="1143000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Монумент </a:t>
            </a:r>
            <a:r>
              <a:rPr lang="ru-RU" b="0" dirty="0" err="1" smtClean="0"/>
              <a:t>битви</a:t>
            </a:r>
            <a:r>
              <a:rPr lang="ru-RU" b="0" dirty="0" smtClean="0"/>
              <a:t> </a:t>
            </a:r>
            <a:r>
              <a:rPr lang="ru-RU" b="0" dirty="0" err="1" smtClean="0"/>
              <a:t>під</a:t>
            </a:r>
            <a:r>
              <a:rPr lang="ru-RU" b="0" dirty="0" smtClean="0"/>
              <a:t> </a:t>
            </a:r>
            <a:r>
              <a:rPr lang="ru-RU" b="0" dirty="0" err="1" smtClean="0"/>
              <a:t>Крутами</a:t>
            </a:r>
            <a:r>
              <a:rPr lang="ru-RU" b="0" dirty="0" smtClean="0"/>
              <a:t> 1918 р.</a:t>
            </a:r>
            <a:endParaRPr lang="ru-RU" dirty="0"/>
          </a:p>
        </p:txBody>
      </p:sp>
      <p:pic>
        <p:nvPicPr>
          <p:cNvPr id="4" name="Содержимое 3" descr="450px-P10309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71480"/>
            <a:ext cx="4214842" cy="5619789"/>
          </a:xfrm>
        </p:spPr>
      </p:pic>
    </p:spTree>
  </p:cSld>
  <p:clrMapOvr>
    <a:masterClrMapping/>
  </p:clrMapOvr>
  <p:transition spd="slow" advClick="0" advTm="30000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500306"/>
            <a:ext cx="5114932" cy="1143000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Могила </a:t>
            </a:r>
            <a:r>
              <a:rPr lang="ru-RU" b="0" dirty="0" err="1" smtClean="0"/>
              <a:t>бійців</a:t>
            </a:r>
            <a:r>
              <a:rPr lang="ru-RU" b="0" dirty="0" smtClean="0"/>
              <a:t> на </a:t>
            </a:r>
            <a:r>
              <a:rPr lang="ru-RU" b="0" dirty="0" err="1" smtClean="0"/>
              <a:t>Лук'янівському</a:t>
            </a:r>
            <a:r>
              <a:rPr lang="ru-RU" b="0" dirty="0" smtClean="0"/>
              <a:t> </a:t>
            </a:r>
            <a:r>
              <a:rPr lang="ru-RU" b="0" dirty="0" err="1" smtClean="0"/>
              <a:t>цвинтарі</a:t>
            </a:r>
            <a:endParaRPr lang="ru-RU" dirty="0"/>
          </a:p>
        </p:txBody>
      </p:sp>
      <p:pic>
        <p:nvPicPr>
          <p:cNvPr id="4" name="Содержимое 3" descr="458px-Могила_полеглих_під_Крутам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428604"/>
            <a:ext cx="4500594" cy="5886148"/>
          </a:xfrm>
        </p:spPr>
      </p:pic>
    </p:spTree>
  </p:cSld>
  <p:clrMapOvr>
    <a:masterClrMapping/>
  </p:clrMapOvr>
  <p:transition spd="slow" advClick="0" advTm="30000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W859ew7Iw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857232"/>
            <a:ext cx="7715304" cy="5665926"/>
          </a:xfrm>
        </p:spPr>
      </p:pic>
      <p:sp>
        <p:nvSpPr>
          <p:cNvPr id="5" name="TextBox 4"/>
          <p:cNvSpPr txBox="1"/>
          <p:nvPr/>
        </p:nvSpPr>
        <p:spPr>
          <a:xfrm>
            <a:off x="3357554" y="0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accent1"/>
                </a:solidFill>
              </a:rPr>
              <a:t>Хід бою</a:t>
            </a:r>
            <a:endParaRPr lang="ru-RU" sz="4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 advClick="0" advTm="30000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WoTrPIGT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501122" cy="2928958"/>
          </a:xfrm>
        </p:spPr>
      </p:pic>
      <p:pic>
        <p:nvPicPr>
          <p:cNvPr id="5" name="Рисунок 4" descr="kruty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429000"/>
            <a:ext cx="8501122" cy="3143272"/>
          </a:xfrm>
          <a:prstGeom prst="rect">
            <a:avLst/>
          </a:prstGeom>
        </p:spPr>
      </p:pic>
    </p:spTree>
  </p:cSld>
  <p:clrMapOvr>
    <a:masterClrMapping/>
  </p:clrMapOvr>
  <p:transition spd="slow" advClick="0" advTm="30000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007s07f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928670"/>
            <a:ext cx="8588746" cy="4878408"/>
          </a:xfrm>
        </p:spPr>
      </p:pic>
    </p:spTree>
  </p:cSld>
  <p:clrMapOvr>
    <a:masterClrMapping/>
  </p:clrMapOvr>
  <p:transition spd="slow" advClick="0" advTm="30000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dq2NHUQC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42918"/>
            <a:ext cx="8715404" cy="5730378"/>
          </a:xfrm>
          <a:prstGeom prst="rect">
            <a:avLst/>
          </a:prstGeom>
        </p:spPr>
      </p:pic>
    </p:spTree>
  </p:cSld>
  <p:clrMapOvr>
    <a:masterClrMapping/>
  </p:clrMapOvr>
  <p:transition spd="slow" advClick="0" advTm="30000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WQPY68vNy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071546"/>
            <a:ext cx="8072493" cy="5500726"/>
          </a:xfrm>
        </p:spPr>
      </p:pic>
      <p:sp>
        <p:nvSpPr>
          <p:cNvPr id="5" name="TextBox 4"/>
          <p:cNvSpPr txBox="1"/>
          <p:nvPr/>
        </p:nvSpPr>
        <p:spPr>
          <a:xfrm>
            <a:off x="1857356" y="357166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                 </a:t>
            </a:r>
            <a:r>
              <a:rPr lang="uk-UA" sz="3200" b="1" dirty="0" smtClean="0"/>
              <a:t> </a:t>
            </a:r>
            <a:r>
              <a:rPr lang="uk-UA" sz="3200" b="1" dirty="0" smtClean="0">
                <a:solidFill>
                  <a:schemeClr val="accent1"/>
                </a:solidFill>
              </a:rPr>
              <a:t>КАРТА</a:t>
            </a:r>
            <a:endParaRPr lang="ru-RU" sz="3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 advClick="0" advTm="30000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857364"/>
            <a:ext cx="8229600" cy="1714512"/>
          </a:xfrm>
        </p:spPr>
        <p:txBody>
          <a:bodyPr/>
          <a:lstStyle/>
          <a:p>
            <a:r>
              <a:rPr lang="uk-UA" dirty="0" smtClean="0"/>
              <a:t>Герої </a:t>
            </a:r>
            <a:r>
              <a:rPr lang="uk-UA" dirty="0" err="1" smtClean="0"/>
              <a:t>крут</a:t>
            </a:r>
            <a:endParaRPr lang="ru-RU" dirty="0"/>
          </a:p>
        </p:txBody>
      </p:sp>
    </p:spTree>
  </p:cSld>
  <p:clrMapOvr>
    <a:masterClrMapping/>
  </p:clrMapOvr>
  <p:transition spd="slow" advClick="0" advTm="30000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416160"/>
            <a:ext cx="3714776" cy="5727484"/>
          </a:xfr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428604"/>
            <a:ext cx="3638550" cy="5715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0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4000528" cy="5929354"/>
          </a:xfrm>
        </p:spPr>
      </p:pic>
      <p:pic>
        <p:nvPicPr>
          <p:cNvPr id="5" name="Рисунок 4" descr="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14290"/>
            <a:ext cx="3929090" cy="6044754"/>
          </a:xfrm>
          <a:prstGeom prst="rect">
            <a:avLst/>
          </a:prstGeom>
        </p:spPr>
      </p:pic>
    </p:spTree>
  </p:cSld>
  <p:clrMapOvr>
    <a:masterClrMapping/>
  </p:clrMapOvr>
  <p:transition spd="slow" advClick="0" advTm="30000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</TotalTime>
  <Words>38</Words>
  <PresentationFormat>Экран (4:3)</PresentationFormat>
  <Paragraphs>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Бій під Крутами    16 (29) січня 1918  </vt:lpstr>
      <vt:lpstr>Слайд 2</vt:lpstr>
      <vt:lpstr>Слайд 3</vt:lpstr>
      <vt:lpstr>Слайд 4</vt:lpstr>
      <vt:lpstr>Слайд 5</vt:lpstr>
      <vt:lpstr>Слайд 6</vt:lpstr>
      <vt:lpstr>Герої крут</vt:lpstr>
      <vt:lpstr>Слайд 8</vt:lpstr>
      <vt:lpstr>Слайд 9</vt:lpstr>
      <vt:lpstr>Слайд 10</vt:lpstr>
      <vt:lpstr>Слайд 11</vt:lpstr>
      <vt:lpstr>Слайд 12</vt:lpstr>
      <vt:lpstr>Слайд 13</vt:lpstr>
      <vt:lpstr>Урочисте перепоховання студентів у Києві 19 березня 1918</vt:lpstr>
      <vt:lpstr>Слайд 15</vt:lpstr>
      <vt:lpstr>ВШАНУВАННЯ ПАМ’ЯТІ</vt:lpstr>
      <vt:lpstr>Символічна могила крутян на Аскольдовій могилі у Києві</vt:lpstr>
      <vt:lpstr>Монумент битви під Крутами 1918 р.</vt:lpstr>
      <vt:lpstr>Могила бійців на Лук'янівському цвинтарі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Бій під Крутами  </dc:title>
  <cp:lastModifiedBy>Неизвестный</cp:lastModifiedBy>
  <cp:revision>6</cp:revision>
  <dcterms:modified xsi:type="dcterms:W3CDTF">2014-01-26T12:35:16Z</dcterms:modified>
</cp:coreProperties>
</file>