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DA50-7E39-42AF-8B0A-C71BE5DF757C}" type="datetimeFigureOut">
              <a:rPr lang="uk-UA" smtClean="0"/>
              <a:t>17.12.2013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2AD9-A038-4B0B-A5F9-ECC8FF6A53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803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DA50-7E39-42AF-8B0A-C71BE5DF757C}" type="datetimeFigureOut">
              <a:rPr lang="uk-UA" smtClean="0"/>
              <a:t>17.12.2013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2AD9-A038-4B0B-A5F9-ECC8FF6A53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804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DA50-7E39-42AF-8B0A-C71BE5DF757C}" type="datetimeFigureOut">
              <a:rPr lang="uk-UA" smtClean="0"/>
              <a:t>17.12.2013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2AD9-A038-4B0B-A5F9-ECC8FF6A53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06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DA50-7E39-42AF-8B0A-C71BE5DF757C}" type="datetimeFigureOut">
              <a:rPr lang="uk-UA" smtClean="0"/>
              <a:t>17.12.2013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2AD9-A038-4B0B-A5F9-ECC8FF6A53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211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DA50-7E39-42AF-8B0A-C71BE5DF757C}" type="datetimeFigureOut">
              <a:rPr lang="uk-UA" smtClean="0"/>
              <a:t>17.12.2013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2AD9-A038-4B0B-A5F9-ECC8FF6A53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366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DA50-7E39-42AF-8B0A-C71BE5DF757C}" type="datetimeFigureOut">
              <a:rPr lang="uk-UA" smtClean="0"/>
              <a:t>17.12.2013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2AD9-A038-4B0B-A5F9-ECC8FF6A53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241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DA50-7E39-42AF-8B0A-C71BE5DF757C}" type="datetimeFigureOut">
              <a:rPr lang="uk-UA" smtClean="0"/>
              <a:t>17.12.2013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2AD9-A038-4B0B-A5F9-ECC8FF6A53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799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DA50-7E39-42AF-8B0A-C71BE5DF757C}" type="datetimeFigureOut">
              <a:rPr lang="uk-UA" smtClean="0"/>
              <a:t>17.12.2013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2AD9-A038-4B0B-A5F9-ECC8FF6A53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8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DA50-7E39-42AF-8B0A-C71BE5DF757C}" type="datetimeFigureOut">
              <a:rPr lang="uk-UA" smtClean="0"/>
              <a:t>17.12.2013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2AD9-A038-4B0B-A5F9-ECC8FF6A53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33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DA50-7E39-42AF-8B0A-C71BE5DF757C}" type="datetimeFigureOut">
              <a:rPr lang="uk-UA" smtClean="0"/>
              <a:t>17.12.2013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2AD9-A038-4B0B-A5F9-ECC8FF6A53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76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DA50-7E39-42AF-8B0A-C71BE5DF757C}" type="datetimeFigureOut">
              <a:rPr lang="uk-UA" smtClean="0"/>
              <a:t>17.12.2013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2AD9-A038-4B0B-A5F9-ECC8FF6A53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999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9DA50-7E39-42AF-8B0A-C71BE5DF757C}" type="datetimeFigureOut">
              <a:rPr lang="uk-UA" smtClean="0"/>
              <a:t>17.12.2013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72AD9-A038-4B0B-A5F9-ECC8FF6A53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925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85" y="108175"/>
            <a:ext cx="8287429" cy="51845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15135" y="5517232"/>
            <a:ext cx="33137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Seattle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12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83" y="0"/>
            <a:ext cx="9173208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4" y="3645024"/>
            <a:ext cx="4241841" cy="2940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1875"/>
            <a:ext cx="4598514" cy="6575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9" y="404664"/>
            <a:ext cx="413995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2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" y="0"/>
            <a:ext cx="9154397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888172" cy="33285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80928"/>
            <a:ext cx="5812972" cy="385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2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0"/>
            <a:ext cx="9144000" cy="68587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9868"/>
            <a:ext cx="7151646" cy="5429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5791690"/>
            <a:ext cx="21888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Queen City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Emerald City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Gateway to Alaska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5791690"/>
            <a:ext cx="1293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Rain City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Jet City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The 206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378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83" y="0"/>
            <a:ext cx="9173208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1196752"/>
            <a:ext cx="9144000" cy="5459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332656"/>
            <a:ext cx="3018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FF00"/>
                </a:solidFill>
              </a:rPr>
              <a:t>The City of Flowers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547665" y="476672"/>
            <a:ext cx="5246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Famous places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00002"/>
            <a:ext cx="7742634" cy="516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7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9"/>
            <a:ext cx="9144000" cy="68571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" y="0"/>
            <a:ext cx="4349102" cy="30292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8419"/>
            <a:ext cx="4401857" cy="30895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4398596" cy="30292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54481"/>
            <a:ext cx="4499992" cy="334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7236296" cy="5427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5460" y="5703639"/>
            <a:ext cx="39966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solidFill>
                  <a:srgbClr val="00B0F0"/>
                </a:solidFill>
              </a:rPr>
              <a:t>Space Needle</a:t>
            </a:r>
          </a:p>
        </p:txBody>
      </p:sp>
    </p:spTree>
    <p:extLst>
      <p:ext uri="{BB962C8B-B14F-4D97-AF65-F5344CB8AC3E}">
        <p14:creationId xmlns:p14="http://schemas.microsoft.com/office/powerpoint/2010/main" val="39830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8754069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22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Кароліна</dc:creator>
  <cp:lastModifiedBy>Кароліна</cp:lastModifiedBy>
  <cp:revision>4</cp:revision>
  <dcterms:created xsi:type="dcterms:W3CDTF">2013-12-17T16:07:43Z</dcterms:created>
  <dcterms:modified xsi:type="dcterms:W3CDTF">2013-12-17T16:49:11Z</dcterms:modified>
</cp:coreProperties>
</file>