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54EA-70F6-4EA3-911E-32275F06541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F91F-F7AD-4256-99B5-B70C6DDB998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54EA-70F6-4EA3-911E-32275F06541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F91F-F7AD-4256-99B5-B70C6DDB9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54EA-70F6-4EA3-911E-32275F06541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F91F-F7AD-4256-99B5-B70C6DDB9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54EA-70F6-4EA3-911E-32275F06541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F91F-F7AD-4256-99B5-B70C6DDB99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54EA-70F6-4EA3-911E-32275F06541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F91F-F7AD-4256-99B5-B70C6DDB9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54EA-70F6-4EA3-911E-32275F06541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F91F-F7AD-4256-99B5-B70C6DDB9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54EA-70F6-4EA3-911E-32275F06541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F91F-F7AD-4256-99B5-B70C6DDB9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54EA-70F6-4EA3-911E-32275F06541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F91F-F7AD-4256-99B5-B70C6DDB9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54EA-70F6-4EA3-911E-32275F06541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F91F-F7AD-4256-99B5-B70C6DDB9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54EA-70F6-4EA3-911E-32275F06541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F91F-F7AD-4256-99B5-B70C6DDB9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54EA-70F6-4EA3-911E-32275F06541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F91F-F7AD-4256-99B5-B70C6DDB9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E4654EA-70F6-4EA3-911E-32275F06541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978F91F-F7AD-4256-99B5-B70C6DDB998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44824"/>
            <a:ext cx="6984776" cy="2616696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Презентація</a:t>
            </a:r>
            <a:r>
              <a:rPr lang="ru-RU" sz="5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на тему: </a:t>
            </a:r>
          </a:p>
          <a:p>
            <a:r>
              <a:rPr lang="ru-RU" sz="5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"</a:t>
            </a:r>
            <a:r>
              <a:rPr lang="ru-RU" sz="5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Образотворче</a:t>
            </a:r>
            <a:r>
              <a:rPr lang="ru-RU" sz="5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5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мистецтво</a:t>
            </a:r>
            <a:r>
              <a:rPr lang="ru-RU" sz="5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5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України</a:t>
            </a:r>
            <a:r>
              <a:rPr lang="ru-RU" sz="5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1917-1921 </a:t>
            </a:r>
            <a:r>
              <a:rPr lang="ru-RU" sz="5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рр</a:t>
            </a:r>
            <a:r>
              <a:rPr lang="ru-RU" sz="5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."</a:t>
            </a:r>
            <a:endParaRPr lang="ru-RU" sz="5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1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іра\історія\14_1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668270" cy="41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1571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«Балерина»</a:t>
            </a:r>
            <a:endParaRPr lang="ru-RU" sz="2800" dirty="0"/>
          </a:p>
        </p:txBody>
      </p:sp>
      <p:pic>
        <p:nvPicPr>
          <p:cNvPr id="8195" name="Picture 3" descr="D:\іра\історія\20090426_arkhip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08" y="332656"/>
            <a:ext cx="321078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530120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«Гондольєр»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167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Георгій</a:t>
            </a:r>
            <a:r>
              <a:rPr lang="ru-RU" dirty="0" smtClean="0"/>
              <a:t> Нарбут (1886-1920)</a:t>
            </a:r>
            <a:endParaRPr lang="ru-RU" dirty="0"/>
          </a:p>
        </p:txBody>
      </p:sp>
      <p:pic>
        <p:nvPicPr>
          <p:cNvPr id="9218" name="Picture 2" descr="D:\іра\історія\Нарбут_Г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9600"/>
            <a:ext cx="2784714" cy="40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іра\історія\00a4x1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480558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6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іра\історія\7e1085c8af6096a66cbc6064232413a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9636"/>
            <a:ext cx="4968552" cy="314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іра\історія\bilet-100-grn-1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96118"/>
            <a:ext cx="4536504" cy="30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27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іра\історія\819750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565" y="1600200"/>
            <a:ext cx="549687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1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924800" cy="4114800"/>
          </a:xfrm>
          <a:scene3d>
            <a:camera prst="isometricOffAxis2Left"/>
            <a:lightRig rig="threePt" dir="t"/>
          </a:scene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600" dirty="0" smtClean="0"/>
              <a:t>                      </a:t>
            </a:r>
            <a:r>
              <a:rPr lang="ru-RU" sz="9600" dirty="0" err="1" smtClean="0">
                <a:solidFill>
                  <a:srgbClr val="92D050"/>
                </a:solidFill>
              </a:rPr>
              <a:t>Дякуємо</a:t>
            </a:r>
            <a:r>
              <a:rPr lang="ru-RU" sz="9600" dirty="0" smtClean="0">
                <a:solidFill>
                  <a:srgbClr val="92D050"/>
                </a:solidFill>
              </a:rPr>
              <a:t>  за </a:t>
            </a:r>
            <a:r>
              <a:rPr lang="ru-RU" sz="9600" dirty="0" err="1" smtClean="0">
                <a:solidFill>
                  <a:srgbClr val="92D050"/>
                </a:solidFill>
              </a:rPr>
              <a:t>увагу</a:t>
            </a:r>
            <a:r>
              <a:rPr lang="ru-RU" sz="9600" dirty="0" smtClean="0">
                <a:solidFill>
                  <a:srgbClr val="92D050"/>
                </a:solidFill>
              </a:rPr>
              <a:t>!</a:t>
            </a:r>
            <a:endParaRPr lang="ru-RU" sz="9600" dirty="0">
              <a:solidFill>
                <a:srgbClr val="92D050"/>
              </a:solidFill>
            </a:endParaRPr>
          </a:p>
        </p:txBody>
      </p:sp>
      <p:pic>
        <p:nvPicPr>
          <p:cNvPr id="12291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57689"/>
            <a:ext cx="1944216" cy="1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4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18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грудня</a:t>
            </a:r>
            <a:r>
              <a:rPr lang="ru-RU" sz="3200" b="1" i="1" dirty="0" smtClean="0">
                <a:solidFill>
                  <a:srgbClr val="FF0000"/>
                </a:solidFill>
              </a:rPr>
              <a:t> 1917р. -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створення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Української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академії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мистецтв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У 1918р. першим президентом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академіх</a:t>
            </a:r>
            <a:r>
              <a:rPr lang="ru-RU" sz="3200" b="1" i="1" dirty="0" smtClean="0">
                <a:solidFill>
                  <a:srgbClr val="FF0000"/>
                </a:solidFill>
              </a:rPr>
              <a:t> став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Микола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Бурачек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err="1" smtClean="0">
                <a:solidFill>
                  <a:srgbClr val="FF0000"/>
                </a:solidFill>
              </a:rPr>
              <a:t>Мистецькі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течії</a:t>
            </a:r>
            <a:r>
              <a:rPr lang="ru-RU" sz="3200" b="1" i="1" dirty="0" smtClean="0">
                <a:solidFill>
                  <a:srgbClr val="FF0000"/>
                </a:solidFill>
              </a:rPr>
              <a:t>: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реалізм</a:t>
            </a:r>
            <a:r>
              <a:rPr lang="ru-RU" sz="3200" b="1" i="1" dirty="0" smtClean="0">
                <a:solidFill>
                  <a:srgbClr val="FF0000"/>
                </a:solidFill>
              </a:rPr>
              <a:t>,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символізм</a:t>
            </a:r>
            <a:r>
              <a:rPr lang="ru-RU" sz="3200" b="1" i="1" dirty="0" smtClean="0">
                <a:solidFill>
                  <a:srgbClr val="FF0000"/>
                </a:solidFill>
              </a:rPr>
              <a:t>, модерн.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2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7924800" cy="114300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Василь Кричевський (1873-1952)</a:t>
            </a:r>
            <a:endParaRPr lang="ru-RU" sz="4000" b="1" dirty="0"/>
          </a:p>
        </p:txBody>
      </p:sp>
      <p:pic>
        <p:nvPicPr>
          <p:cNvPr id="1026" name="Picture 2" descr="D:\іра\історія\Кричевський_Василь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005584" cy="29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іра\історія\VHK25DnipronearKan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3816424" cy="1997914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3429000"/>
            <a:ext cx="4320480" cy="58477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41909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«Дніпро біля Канева»</a:t>
            </a:r>
            <a:endParaRPr lang="ru-RU" sz="3200" dirty="0"/>
          </a:p>
        </p:txBody>
      </p:sp>
      <p:pic>
        <p:nvPicPr>
          <p:cNvPr id="1028" name="Picture 4" descr="D:\іра\історія\KrychevskyAlusht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06" y="4437112"/>
            <a:ext cx="3724244" cy="197090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5085184"/>
            <a:ext cx="2016224" cy="58477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41909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«Алушта»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716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іра\історія\7233256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0" y="887413"/>
            <a:ext cx="38675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221088"/>
            <a:ext cx="3528392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Ярмарок у </a:t>
            </a:r>
            <a:r>
              <a:rPr lang="uk-UA" sz="2800" dirty="0" err="1" smtClean="0"/>
              <a:t>Сорочинцях</a:t>
            </a:r>
            <a:endParaRPr lang="ru-RU" sz="2800" dirty="0"/>
          </a:p>
        </p:txBody>
      </p:sp>
      <p:pic>
        <p:nvPicPr>
          <p:cNvPr id="2051" name="Picture 3" descr="D:\іра\історія\383px-Coat_of_Arms_of_UN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6480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96831" y="4744308"/>
            <a:ext cx="3504059" cy="10156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Державний герб </a:t>
            </a:r>
            <a:r>
              <a:rPr lang="uk-UA" sz="3600" dirty="0" smtClean="0"/>
              <a:t>УНР</a:t>
            </a:r>
            <a:r>
              <a:rPr lang="uk-UA" sz="2400" dirty="0" smtClean="0"/>
              <a:t> 1918 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721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0654"/>
            <a:ext cx="7924800" cy="1143000"/>
          </a:xfrm>
        </p:spPr>
        <p:txBody>
          <a:bodyPr/>
          <a:lstStyle/>
          <a:p>
            <a:r>
              <a:rPr lang="uk-UA" sz="3200" b="1" i="1" dirty="0" smtClean="0"/>
              <a:t>Федір Кричевський (1879-1947)</a:t>
            </a:r>
            <a:endParaRPr lang="ru-RU" sz="3200" b="1" i="1" dirty="0"/>
          </a:p>
        </p:txBody>
      </p:sp>
      <p:pic>
        <p:nvPicPr>
          <p:cNvPr id="3074" name="Picture 2" descr="D:\іра\історія\Krichevskiy_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26665"/>
            <a:ext cx="2232247" cy="31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іра\історія\1238425375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39985"/>
            <a:ext cx="1672556" cy="33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іра\історія\13295565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64" y="1263654"/>
            <a:ext cx="1858153" cy="39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іра\історія\Krichevskiy_F._Life.cent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65" y="1263654"/>
            <a:ext cx="2489081" cy="39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3144" y="5646628"/>
            <a:ext cx="352839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Триптих «Життя»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8611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 </a:t>
            </a:r>
            <a:r>
              <a:rPr lang="uk-UA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Бурачек</a:t>
            </a: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(1871-1942)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:\іра\історія\Burachek_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799"/>
            <a:ext cx="2232248" cy="29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іра\історія\1238424656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3168352" cy="37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5404574"/>
            <a:ext cx="3888432" cy="64633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«Золота осінь»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9984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3738"/>
            <a:ext cx="79248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Олекса </a:t>
            </a:r>
            <a:r>
              <a:rPr lang="uk-UA" dirty="0" err="1" smtClean="0"/>
              <a:t>Новаківський</a:t>
            </a:r>
            <a:r>
              <a:rPr lang="uk-UA" dirty="0" smtClean="0"/>
              <a:t> (1872-1935)</a:t>
            </a:r>
            <a:endParaRPr lang="ru-RU" dirty="0"/>
          </a:p>
        </p:txBody>
      </p:sp>
      <p:pic>
        <p:nvPicPr>
          <p:cNvPr id="5122" name="Picture 2" descr="D:\іра\історія\59_3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2506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іра\історія\113462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5472"/>
            <a:ext cx="299942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5733256"/>
            <a:ext cx="396044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«Флокси» 1917 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17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Михайло Жук (1883-1964)</a:t>
            </a:r>
            <a:endParaRPr lang="ru-RU" sz="3200" dirty="0"/>
          </a:p>
        </p:txBody>
      </p:sp>
      <p:pic>
        <p:nvPicPr>
          <p:cNvPr id="6146" name="Picture 2" descr="D:\іра\історія\081008_Zuk_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іра\історія\lib-JbJa3q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3882"/>
            <a:ext cx="2497857" cy="355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5221382"/>
            <a:ext cx="40324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«Казка» 1914 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614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Олександр</a:t>
            </a:r>
            <a:r>
              <a:rPr lang="ru-RU" i="1" dirty="0" smtClean="0"/>
              <a:t> Архипенко (1887-1964)</a:t>
            </a:r>
            <a:endParaRPr lang="ru-RU" i="1" dirty="0"/>
          </a:p>
        </p:txBody>
      </p:sp>
      <p:pic>
        <p:nvPicPr>
          <p:cNvPr id="7170" name="Picture 2" descr="D:\іра\історія\1350563775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0"/>
            <a:ext cx="22322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іра\історія\20101021_archipenko_graz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2376264" cy="379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іра\історія\x_1324e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58818"/>
            <a:ext cx="1933244" cy="35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2070" y="1916832"/>
            <a:ext cx="2016224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«Блакитна танцівниця»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5013176"/>
            <a:ext cx="2520280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«Жінка, яка зачісується»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685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43</TotalTime>
  <Words>133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Презентация PowerPoint</vt:lpstr>
      <vt:lpstr>Презентация PowerPoint</vt:lpstr>
      <vt:lpstr>Василь Кричевський (1873-1952)</vt:lpstr>
      <vt:lpstr>Презентация PowerPoint</vt:lpstr>
      <vt:lpstr>Федір Кричевський (1879-1947)</vt:lpstr>
      <vt:lpstr>Микола Бурачек (1871-1942)</vt:lpstr>
      <vt:lpstr>Олекса Новаківський (1872-1935)</vt:lpstr>
      <vt:lpstr>Михайло Жук (1883-1964)</vt:lpstr>
      <vt:lpstr>Олександр Архипенко (1887-1964)</vt:lpstr>
      <vt:lpstr>Презентация PowerPoint</vt:lpstr>
      <vt:lpstr>Георгій Нарбут (1886-1920)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2014-03-05T18:53:57Z</dcterms:created>
  <dcterms:modified xsi:type="dcterms:W3CDTF">2014-03-05T19:37:07Z</dcterms:modified>
</cp:coreProperties>
</file>