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5044F-9426-400E-AD81-EF081B67727A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2A2F23-D79B-44A6-81FD-72E6798B2A7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Художня культура Київської Русі</a:t>
            </a:r>
            <a:endParaRPr lang="uk-UA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Мистецтво книжкової мініатюри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Найдавніші мініатюри, що дійшли до нас з часів Русі, включені до «</a:t>
            </a:r>
            <a:r>
              <a:rPr lang="uk-UA" b="1" cap="all" dirty="0" err="1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Остромирового</a:t>
            </a:r>
            <a:r>
              <a:rPr lang="uk-UA" b="1" cap="all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Євангелія». Тут на окремих аркушах уміщено три мініатюри із зображенням євангелістів Іоанна, Марка і Луки. Художникові вдалося створити яскраві психологічні образи, що свідчить про його неординарний хист. Усі лінії виконані золотом, а тло зафарбоване яскравими фарбами.</a:t>
            </a:r>
            <a:endParaRPr lang="uk-UA" b="1" cap="all" dirty="0">
              <a:ln w="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Остромирове</a:t>
            </a:r>
            <a:r>
              <a:rPr lang="uk-UA" sz="32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Євангеліє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32210612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340768"/>
            <a:ext cx="4774045" cy="5112568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Рисунок 2" descr="lu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3810000" cy="5219700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39d0be6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40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Ізборнік</a:t>
            </a:r>
            <a:endParaRPr lang="uk-UA" sz="4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Содержимое 5" descr="Izbornik_page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3367316" cy="4525962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Izbornik_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700808"/>
            <a:ext cx="3590553" cy="476050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68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Художня культура Київської Русі</vt:lpstr>
      <vt:lpstr>Слайд 2</vt:lpstr>
      <vt:lpstr>Слайд 3</vt:lpstr>
      <vt:lpstr>Слайд 4</vt:lpstr>
      <vt:lpstr>Ізборнік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Художня культура Київської Русі</dc:title>
  <dc:creator>Полина</dc:creator>
  <cp:lastModifiedBy>Полина</cp:lastModifiedBy>
  <cp:revision>6</cp:revision>
  <dcterms:created xsi:type="dcterms:W3CDTF">2012-09-23T18:19:38Z</dcterms:created>
  <dcterms:modified xsi:type="dcterms:W3CDTF">2014-06-04T18:41:11Z</dcterms:modified>
</cp:coreProperties>
</file>