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58" r:id="rId5"/>
    <p:sldId id="259" r:id="rId6"/>
    <p:sldId id="262" r:id="rId7"/>
    <p:sldId id="260" r:id="rId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98D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100" d="100"/>
          <a:sy n="100" d="100"/>
        </p:scale>
        <p:origin x="-294" y="-18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5B106E36-FD25-4E2D-B0AA-010F637433A0}" type="datetimeFigureOut">
              <a:rPr lang="ru-RU" smtClean="0"/>
              <a:pPr/>
              <a:t>27.11.2014</a:t>
            </a:fld>
            <a:endParaRPr lang="ru-RU"/>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27.11.2014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27.11.2014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Содержимое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5B106E36-FD25-4E2D-B0AA-010F637433A0}" type="datetimeFigureOut">
              <a:rPr lang="ru-RU" smtClean="0"/>
              <a:pPr/>
              <a:t>27.11.2014</a:t>
            </a:fld>
            <a:endParaRPr lang="ru-RU"/>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Дата 3"/>
          <p:cNvSpPr>
            <a:spLocks noGrp="1"/>
          </p:cNvSpPr>
          <p:nvPr>
            <p:ph type="dt" sz="half" idx="10"/>
          </p:nvPr>
        </p:nvSpPr>
        <p:spPr>
          <a:xfrm>
            <a:off x="6955632" y="6477000"/>
            <a:ext cx="2133600" cy="304800"/>
          </a:xfrm>
        </p:spPr>
        <p:txBody>
          <a:bodyPr/>
          <a:lstStyle/>
          <a:p>
            <a:fld id="{5B106E36-FD25-4E2D-B0AA-010F637433A0}" type="datetimeFigureOut">
              <a:rPr lang="ru-RU" smtClean="0"/>
              <a:pPr/>
              <a:t>27.11.2014</a:t>
            </a:fld>
            <a:endParaRPr lang="ru-RU"/>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a:p>
        </p:txBody>
      </p:sp>
      <p:sp>
        <p:nvSpPr>
          <p:cNvPr id="6" name="Номер слайда 5"/>
          <p:cNvSpPr>
            <a:spLocks noGrp="1"/>
          </p:cNvSpPr>
          <p:nvPr>
            <p:ph type="sldNum" sz="quarter" idx="12"/>
          </p:nvPr>
        </p:nvSpPr>
        <p:spPr>
          <a:xfrm>
            <a:off x="8451056" y="809624"/>
            <a:ext cx="502920" cy="300831"/>
          </a:xfrm>
        </p:spPr>
        <p:txBody>
          <a:bodyPr/>
          <a:lstStyle/>
          <a:p>
            <a:fld id="{725C68B6-61C2-468F-89AB-4B9F7531AA68}" type="slidenum">
              <a:rPr lang="ru-RU" smtClean="0"/>
              <a:pPr/>
              <a:t>‹#›</a:t>
            </a:fld>
            <a:endParaRPr lang="ru-RU"/>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5B106E36-FD25-4E2D-B0AA-010F637433A0}" type="datetimeFigureOut">
              <a:rPr lang="ru-RU" smtClean="0"/>
              <a:pPr/>
              <a:t>27.11.2014</a:t>
            </a:fld>
            <a:endParaRPr lang="ru-RU"/>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a:p>
        </p:txBody>
      </p:sp>
      <p:sp>
        <p:nvSpPr>
          <p:cNvPr id="7" name="Номер слайда 6"/>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5B106E36-FD25-4E2D-B0AA-010F637433A0}" type="datetimeFigureOut">
              <a:rPr lang="ru-RU" smtClean="0"/>
              <a:pPr/>
              <a:t>27.11.2014</a:t>
            </a:fld>
            <a:endParaRPr lang="ru-RU"/>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27.11.2014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5B106E36-FD25-4E2D-B0AA-010F637433A0}" type="datetimeFigureOut">
              <a:rPr lang="ru-RU" smtClean="0"/>
              <a:pPr/>
              <a:t>27.11.2014</a:t>
            </a:fld>
            <a:endParaRPr lang="ru-RU"/>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a:p>
        </p:txBody>
      </p:sp>
      <p:sp>
        <p:nvSpPr>
          <p:cNvPr id="4" name="Номер слайда 3"/>
          <p:cNvSpPr>
            <a:spLocks noGrp="1"/>
          </p:cNvSpPr>
          <p:nvPr>
            <p:ph type="sldNum" sz="quarter" idx="12"/>
          </p:nvPr>
        </p:nvSpPr>
        <p:spPr>
          <a:xfrm>
            <a:off x="7589520" y="6480969"/>
            <a:ext cx="502920" cy="301752"/>
          </a:xfrm>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5B106E36-FD25-4E2D-B0AA-010F637433A0}" type="datetimeFigureOut">
              <a:rPr lang="ru-RU" smtClean="0"/>
              <a:pPr/>
              <a:t>27.11.2014</a:t>
            </a:fld>
            <a:endParaRPr lang="ru-RU"/>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5B106E36-FD25-4E2D-B0AA-010F637433A0}" type="datetimeFigureOut">
              <a:rPr lang="ru-RU" smtClean="0"/>
              <a:pPr/>
              <a:t>27.11.2014</a:t>
            </a:fld>
            <a:endParaRPr lang="ru-RU"/>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B106E36-FD25-4E2D-B0AA-010F637433A0}" type="datetimeFigureOut">
              <a:rPr lang="ru-RU" smtClean="0"/>
              <a:pPr/>
              <a:t>27.11.2014</a:t>
            </a:fld>
            <a:endParaRPr lang="ru-RU"/>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725C68B6-61C2-468F-89AB-4B9F7531AA6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r="-17000"/>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1643042" y="2000240"/>
            <a:ext cx="5929354" cy="2827347"/>
          </a:xfrm>
          <a:solidFill>
            <a:srgbClr val="7598D9">
              <a:alpha val="27059"/>
            </a:srgbClr>
          </a:solidFill>
        </p:spPr>
        <p:txBody>
          <a:bodyPr>
            <a:noAutofit/>
          </a:bodyPr>
          <a:lstStyle/>
          <a:p>
            <a:r>
              <a:rPr lang="en-US" sz="6000" b="1" i="1" dirty="0" smtClean="0"/>
              <a:t>Geographical Position of the </a:t>
            </a:r>
            <a:r>
              <a:rPr lang="en-US" sz="6000" b="1" i="1" dirty="0" smtClean="0"/>
              <a:t>USA</a:t>
            </a:r>
            <a:endParaRPr lang="ru-RU" sz="6000" dirty="0"/>
          </a:p>
        </p:txBody>
      </p:sp>
      <p:sp>
        <p:nvSpPr>
          <p:cNvPr id="5" name="Подзаголовок 4"/>
          <p:cNvSpPr>
            <a:spLocks noGrp="1"/>
          </p:cNvSpPr>
          <p:nvPr>
            <p:ph type="subTitle" idx="1"/>
          </p:nvPr>
        </p:nvSpPr>
        <p:spPr>
          <a:xfrm>
            <a:off x="714348" y="4857760"/>
            <a:ext cx="6991342" cy="17526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ru-RU" b="1" dirty="0" smtClean="0">
                <a:ln w="50800"/>
                <a:solidFill>
                  <a:schemeClr val="bg1">
                    <a:shade val="50000"/>
                  </a:schemeClr>
                </a:solidFill>
              </a:rPr>
              <a:t>Юркова Ирина </a:t>
            </a:r>
          </a:p>
          <a:p>
            <a:r>
              <a:rPr lang="ru-RU" b="1" dirty="0" smtClean="0">
                <a:ln w="50800"/>
                <a:solidFill>
                  <a:schemeClr val="bg1">
                    <a:shade val="50000"/>
                  </a:schemeClr>
                </a:solidFill>
              </a:rPr>
              <a:t>10-Б класс </a:t>
            </a:r>
            <a:endParaRPr lang="ru-RU" b="1" dirty="0">
              <a:ln w="50800"/>
              <a:solidFill>
                <a:schemeClr val="bg1">
                  <a:shade val="50000"/>
                </a:schemeClr>
              </a:solidFill>
            </a:endParaRPr>
          </a:p>
        </p:txBody>
      </p:sp>
    </p:spTree>
  </p:cSld>
  <p:clrMapOvr>
    <a:masterClrMapping/>
  </p:clrMapOvr>
  <p:transition spd="slow">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sz="half" idx="1"/>
          </p:nvPr>
        </p:nvSpPr>
        <p:spPr>
          <a:xfrm>
            <a:off x="457200" y="500043"/>
            <a:ext cx="4038600" cy="5748358"/>
          </a:xfrm>
        </p:spPr>
        <p:txBody>
          <a:bodyPr>
            <a:noAutofit/>
          </a:bodyPr>
          <a:lstStyle/>
          <a:p>
            <a:r>
              <a:rPr lang="en-US" sz="2500" dirty="0" smtClean="0"/>
              <a:t>The USA occupies the central part of the North American continent. It borders on Canada in the north and Mexico in the south. It is washed by the Atlantic Ocean in the east, by the Pacific Ocean in the west and by the Gulf of Mexico in the south. the central part of the Pacific Ocean.</a:t>
            </a:r>
            <a:endParaRPr lang="ru-RU" sz="2500" dirty="0"/>
          </a:p>
        </p:txBody>
      </p:sp>
      <p:sp>
        <p:nvSpPr>
          <p:cNvPr id="8" name="Содержимое 7"/>
          <p:cNvSpPr>
            <a:spLocks noGrp="1"/>
          </p:cNvSpPr>
          <p:nvPr>
            <p:ph sz="half" idx="2"/>
          </p:nvPr>
        </p:nvSpPr>
        <p:spPr>
          <a:xfrm>
            <a:off x="4648200" y="500043"/>
            <a:ext cx="4038600" cy="5748358"/>
          </a:xfrm>
        </p:spPr>
        <p:txBody>
          <a:bodyPr>
            <a:normAutofit/>
          </a:bodyPr>
          <a:lstStyle/>
          <a:p>
            <a:endParaRPr lang="ru-RU" dirty="0"/>
          </a:p>
        </p:txBody>
      </p:sp>
      <p:pic>
        <p:nvPicPr>
          <p:cNvPr id="5122" name="Picture 2" descr="http://geography7.wdfiles.com/local--files/north-america/North_America_satellite_orthographic.jpg"/>
          <p:cNvPicPr>
            <a:picLocks noChangeAspect="1" noChangeArrowheads="1"/>
          </p:cNvPicPr>
          <p:nvPr/>
        </p:nvPicPr>
        <p:blipFill>
          <a:blip r:embed="rId2" cstate="print"/>
          <a:srcRect/>
          <a:stretch>
            <a:fillRect/>
          </a:stretch>
        </p:blipFill>
        <p:spPr bwMode="auto">
          <a:xfrm>
            <a:off x="4500562" y="500042"/>
            <a:ext cx="4388661" cy="56436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457200" y="2071677"/>
            <a:ext cx="4038600" cy="4176723"/>
          </a:xfrm>
        </p:spPr>
        <p:txBody>
          <a:bodyPr/>
          <a:lstStyle/>
          <a:p>
            <a:r>
              <a:rPr lang="en-US" dirty="0" smtClean="0"/>
              <a:t>The present territory of the USA consists of three separate parts. The USA proper and Alaska are situated in North America. The Hawaii are situated in </a:t>
            </a:r>
            <a:endParaRPr lang="ru-RU" dirty="0"/>
          </a:p>
        </p:txBody>
      </p:sp>
      <p:sp>
        <p:nvSpPr>
          <p:cNvPr id="6" name="Содержимое 5"/>
          <p:cNvSpPr>
            <a:spLocks noGrp="1"/>
          </p:cNvSpPr>
          <p:nvPr>
            <p:ph sz="half" idx="2"/>
          </p:nvPr>
        </p:nvSpPr>
        <p:spPr>
          <a:xfrm>
            <a:off x="4648200" y="428605"/>
            <a:ext cx="4038600" cy="5819796"/>
          </a:xfrm>
        </p:spPr>
        <p:txBody>
          <a:bodyPr/>
          <a:lstStyle/>
          <a:p>
            <a:endParaRPr lang="ru-RU" dirty="0"/>
          </a:p>
        </p:txBody>
      </p:sp>
      <p:pic>
        <p:nvPicPr>
          <p:cNvPr id="1026" name="Picture 2" descr="http://files.school-collection.edu.ru/dlrstore/00000c51-1000-4ddd-517d-3600483aebf5/objects/_politiches_00001035/20_severnaja_amerika_politicheskaja_karta.png"/>
          <p:cNvPicPr>
            <a:picLocks noChangeAspect="1" noChangeArrowheads="1"/>
          </p:cNvPicPr>
          <p:nvPr/>
        </p:nvPicPr>
        <p:blipFill>
          <a:blip r:embed="rId2" cstate="print"/>
          <a:srcRect/>
          <a:stretch>
            <a:fillRect/>
          </a:stretch>
        </p:blipFill>
        <p:spPr bwMode="auto">
          <a:xfrm>
            <a:off x="4572000" y="357166"/>
            <a:ext cx="4279442" cy="5893969"/>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428596" y="214290"/>
            <a:ext cx="8258204" cy="2714643"/>
          </a:xfrm>
        </p:spPr>
        <p:txBody>
          <a:bodyPr/>
          <a:lstStyle/>
          <a:p>
            <a:r>
              <a:rPr lang="en-US" dirty="0" smtClean="0"/>
              <a:t>USA </a:t>
            </a:r>
            <a:r>
              <a:rPr lang="en-US" dirty="0" smtClean="0"/>
              <a:t>is a country of mountains and prairies, valleys and deserts. About one half of the territory in the west is occupied by the Cordilleras. In the east there are the Appalachian Mountains. Between these great mountain chains central and large valleys lie.</a:t>
            </a:r>
            <a:endParaRPr lang="ru-RU" dirty="0"/>
          </a:p>
        </p:txBody>
      </p:sp>
      <p:pic>
        <p:nvPicPr>
          <p:cNvPr id="4100" name="Picture 4" descr="http://fondos-escritorio.org/wallpapers/2013/02/1360x768/hermosas-cordilleras-con-castillo-2851.jpg"/>
          <p:cNvPicPr>
            <a:picLocks noChangeAspect="1" noChangeArrowheads="1"/>
          </p:cNvPicPr>
          <p:nvPr/>
        </p:nvPicPr>
        <p:blipFill>
          <a:blip r:embed="rId2"/>
          <a:srcRect/>
          <a:stretch>
            <a:fillRect/>
          </a:stretch>
        </p:blipFill>
        <p:spPr bwMode="auto">
          <a:xfrm>
            <a:off x="428596" y="2714620"/>
            <a:ext cx="4807181" cy="27146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98" name="Picture 2" descr="http://i2.cdn.turner.com/cnn/dam/assets/121022041005-appalachian-mt-wash-over-cog-railroad-horizontal-gallery.jpg"/>
          <p:cNvPicPr>
            <a:picLocks noChangeAspect="1" noChangeArrowheads="1"/>
          </p:cNvPicPr>
          <p:nvPr/>
        </p:nvPicPr>
        <p:blipFill>
          <a:blip r:embed="rId3"/>
          <a:srcRect/>
          <a:stretch>
            <a:fillRect/>
          </a:stretch>
        </p:blipFill>
        <p:spPr bwMode="auto">
          <a:xfrm>
            <a:off x="4500562" y="3714752"/>
            <a:ext cx="4341594" cy="27922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457200" y="642919"/>
            <a:ext cx="8043890" cy="1643073"/>
          </a:xfrm>
        </p:spPr>
        <p:txBody>
          <a:bodyPr>
            <a:normAutofit/>
          </a:bodyPr>
          <a:lstStyle/>
          <a:p>
            <a:r>
              <a:rPr lang="en-US" dirty="0" smtClean="0"/>
              <a:t>The Great Lakes are situated in the north-east of the country. They are Lake Ontario, Lake Huron, Lake Erie, Lake Superior, Lake Michigan</a:t>
            </a:r>
            <a:endParaRPr lang="ru-RU" dirty="0"/>
          </a:p>
        </p:txBody>
      </p:sp>
      <p:pic>
        <p:nvPicPr>
          <p:cNvPr id="3074" name="Picture 2" descr="http://www.shutterbug.com/images/styles/960-wide/public/photo_post/102292/Lake%20Ontario00015%20copy.jpg?itok=VLPvl1mi"/>
          <p:cNvPicPr>
            <a:picLocks noChangeAspect="1" noChangeArrowheads="1"/>
          </p:cNvPicPr>
          <p:nvPr/>
        </p:nvPicPr>
        <p:blipFill>
          <a:blip r:embed="rId2"/>
          <a:srcRect/>
          <a:stretch>
            <a:fillRect/>
          </a:stretch>
        </p:blipFill>
        <p:spPr bwMode="auto">
          <a:xfrm>
            <a:off x="500034" y="2214554"/>
            <a:ext cx="3821933" cy="2547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ttps://i.imgur.com/azES4is.jpg"/>
          <p:cNvPicPr>
            <a:picLocks noChangeAspect="1" noChangeArrowheads="1"/>
          </p:cNvPicPr>
          <p:nvPr/>
        </p:nvPicPr>
        <p:blipFill>
          <a:blip r:embed="rId3" cstate="print"/>
          <a:srcRect/>
          <a:stretch>
            <a:fillRect/>
          </a:stretch>
        </p:blipFill>
        <p:spPr bwMode="auto">
          <a:xfrm>
            <a:off x="5000628" y="2214554"/>
            <a:ext cx="3754882"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http://i2.cdn.turner.com/cnn/dam/assets/120830090723-lakes-superior-story-top.jpg"/>
          <p:cNvPicPr>
            <a:picLocks noChangeAspect="1" noChangeArrowheads="1"/>
          </p:cNvPicPr>
          <p:nvPr/>
        </p:nvPicPr>
        <p:blipFill>
          <a:blip r:embed="rId4"/>
          <a:srcRect/>
          <a:stretch>
            <a:fillRect/>
          </a:stretch>
        </p:blipFill>
        <p:spPr bwMode="auto">
          <a:xfrm>
            <a:off x="2500298" y="4071942"/>
            <a:ext cx="3881422" cy="21833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28596" y="285728"/>
            <a:ext cx="8329642" cy="2571767"/>
          </a:xfrm>
        </p:spPr>
        <p:txBody>
          <a:bodyPr>
            <a:normAutofit/>
          </a:bodyPr>
          <a:lstStyle/>
          <a:p>
            <a:r>
              <a:rPr lang="en-US" dirty="0" smtClean="0"/>
              <a:t>The largest rivers of the USA are the Mississippi, the Missouri, the Columbia, the Colorado, and the Yukon. American rivers have very expressive names: the Snake River, the Milk River, the Green River, the Sweetwater River, the White River.</a:t>
            </a:r>
            <a:endParaRPr lang="ru-RU" dirty="0"/>
          </a:p>
        </p:txBody>
      </p:sp>
      <p:pic>
        <p:nvPicPr>
          <p:cNvPr id="19458" name="Picture 2" descr="http://4.bp.blogspot.com/-DKpHzNNRYcQ/UZyVd8F8uZI/AAAAAAAAA08/09ORU5lCs9A/s1600/_IMG_7472.JPG"/>
          <p:cNvPicPr>
            <a:picLocks noChangeAspect="1" noChangeArrowheads="1"/>
          </p:cNvPicPr>
          <p:nvPr/>
        </p:nvPicPr>
        <p:blipFill>
          <a:blip r:embed="rId2" cstate="print"/>
          <a:srcRect/>
          <a:stretch>
            <a:fillRect/>
          </a:stretch>
        </p:blipFill>
        <p:spPr bwMode="auto">
          <a:xfrm>
            <a:off x="214282" y="2786058"/>
            <a:ext cx="3786214" cy="2522565"/>
          </a:xfrm>
          <a:prstGeom prst="rect">
            <a:avLst/>
          </a:prstGeom>
          <a:ln>
            <a:noFill/>
          </a:ln>
          <a:effectLst>
            <a:outerShdw blurRad="292100" dist="139700" dir="2700000" algn="tl" rotWithShape="0">
              <a:srgbClr val="333333">
                <a:alpha val="65000"/>
              </a:srgbClr>
            </a:outerShdw>
          </a:effectLst>
        </p:spPr>
      </p:pic>
      <p:pic>
        <p:nvPicPr>
          <p:cNvPr id="19462" name="Picture 6" descr="http://traveljapanblog.com/ashland/wp-content/uploads/2011/12/11O_8589Columbia-River-Gorge.jpg"/>
          <p:cNvPicPr>
            <a:picLocks noChangeAspect="1" noChangeArrowheads="1"/>
          </p:cNvPicPr>
          <p:nvPr/>
        </p:nvPicPr>
        <p:blipFill>
          <a:blip r:embed="rId3" cstate="print"/>
          <a:srcRect/>
          <a:stretch>
            <a:fillRect/>
          </a:stretch>
        </p:blipFill>
        <p:spPr bwMode="auto">
          <a:xfrm>
            <a:off x="2643174" y="4429132"/>
            <a:ext cx="4357718" cy="2104801"/>
          </a:xfrm>
          <a:prstGeom prst="rect">
            <a:avLst/>
          </a:prstGeom>
          <a:ln>
            <a:noFill/>
          </a:ln>
          <a:effectLst>
            <a:outerShdw blurRad="292100" dist="139700" dir="2700000" algn="tl" rotWithShape="0">
              <a:srgbClr val="333333">
                <a:alpha val="65000"/>
              </a:srgbClr>
            </a:outerShdw>
          </a:effectLst>
        </p:spPr>
      </p:pic>
      <p:pic>
        <p:nvPicPr>
          <p:cNvPr id="19460" name="Picture 4" descr="http://magazine.nature.org/cs/groups/webcontent/@web/@magazine/documents/media/colorado-river-loop615x405.jpg"/>
          <p:cNvPicPr>
            <a:picLocks noChangeAspect="1" noChangeArrowheads="1"/>
          </p:cNvPicPr>
          <p:nvPr/>
        </p:nvPicPr>
        <p:blipFill>
          <a:blip r:embed="rId4"/>
          <a:srcRect/>
          <a:stretch>
            <a:fillRect/>
          </a:stretch>
        </p:blipFill>
        <p:spPr bwMode="auto">
          <a:xfrm>
            <a:off x="4857752" y="2428868"/>
            <a:ext cx="3677693" cy="242189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357158" y="428604"/>
            <a:ext cx="4686304" cy="4286279"/>
          </a:xfrm>
        </p:spPr>
        <p:txBody>
          <a:bodyPr>
            <a:normAutofit fontScale="85000" lnSpcReduction="10000"/>
          </a:bodyPr>
          <a:lstStyle/>
          <a:p>
            <a:r>
              <a:rPr lang="en-US" dirty="0" smtClean="0"/>
              <a:t>Most of the  territory is marked by sharp differences between winter and summer. Average winter temperature is about 25 degrees below zero in Alaska and up to 20 degrees above zero in Florida. Average summer temperature varies from 14 degrees above zero in the western part and up to 32 degrees above zero in the southeast.</a:t>
            </a:r>
            <a:endParaRPr lang="ru-RU" dirty="0"/>
          </a:p>
        </p:txBody>
      </p:sp>
      <p:pic>
        <p:nvPicPr>
          <p:cNvPr id="2050" name="Picture 2" descr="https://historymartinez.files.wordpress.com/2010/12/desert-sw-u-s-a.jpg"/>
          <p:cNvPicPr>
            <a:picLocks noChangeAspect="1" noChangeArrowheads="1"/>
          </p:cNvPicPr>
          <p:nvPr/>
        </p:nvPicPr>
        <p:blipFill>
          <a:blip r:embed="rId2"/>
          <a:srcRect/>
          <a:stretch>
            <a:fillRect/>
          </a:stretch>
        </p:blipFill>
        <p:spPr bwMode="auto">
          <a:xfrm>
            <a:off x="5214942" y="285728"/>
            <a:ext cx="3105129" cy="2485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http://www.holiday-weather.com/uploads/resort_guides/image/USA/448x380xfootbridge,P20to,P20the,P20beach,P20-,P20Key,P20West.jpg.pagespeed.ic.cYP4IW0chG.jpg"/>
          <p:cNvPicPr>
            <a:picLocks noChangeAspect="1" noChangeArrowheads="1"/>
          </p:cNvPicPr>
          <p:nvPr/>
        </p:nvPicPr>
        <p:blipFill>
          <a:blip r:embed="rId3"/>
          <a:srcRect/>
          <a:stretch>
            <a:fillRect/>
          </a:stretch>
        </p:blipFill>
        <p:spPr bwMode="auto">
          <a:xfrm>
            <a:off x="500034" y="4500570"/>
            <a:ext cx="2871043" cy="1909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http://i.usatoday.net/weather/_photos/2011/06/10/climate-change-global-warming-rockies-snow-GJ5MB2U-x-large.jpg"/>
          <p:cNvPicPr>
            <a:picLocks noChangeAspect="1" noChangeArrowheads="1"/>
          </p:cNvPicPr>
          <p:nvPr/>
        </p:nvPicPr>
        <p:blipFill>
          <a:blip r:embed="rId4"/>
          <a:srcRect/>
          <a:stretch>
            <a:fillRect/>
          </a:stretch>
        </p:blipFill>
        <p:spPr bwMode="auto">
          <a:xfrm>
            <a:off x="6107918" y="3000372"/>
            <a:ext cx="3036082" cy="2230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6" name="Picture 8" descr="http://i.usatoday.net/weather/_photos/2011/05/30/montana-flood-weather-RF55ASC-x-large.jpg"/>
          <p:cNvPicPr>
            <a:picLocks noChangeAspect="1" noChangeArrowheads="1"/>
          </p:cNvPicPr>
          <p:nvPr/>
        </p:nvPicPr>
        <p:blipFill>
          <a:blip r:embed="rId5"/>
          <a:srcRect/>
          <a:stretch>
            <a:fillRect/>
          </a:stretch>
        </p:blipFill>
        <p:spPr bwMode="auto">
          <a:xfrm>
            <a:off x="3714744" y="4357694"/>
            <a:ext cx="2666986" cy="1959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blinds/>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96</TotalTime>
  <Words>283</Words>
  <PresentationFormat>Экран (4:3)</PresentationFormat>
  <Paragraphs>9</Paragraphs>
  <Slides>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7</vt:i4>
      </vt:variant>
    </vt:vector>
  </HeadingPairs>
  <TitlesOfParts>
    <vt:vector size="8" baseType="lpstr">
      <vt:lpstr>Яркая</vt:lpstr>
      <vt:lpstr>Geographical Position of the USA</vt:lpstr>
      <vt:lpstr>Слайд 2</vt:lpstr>
      <vt:lpstr>Слайд 3</vt:lpstr>
      <vt:lpstr>Слайд 4</vt:lpstr>
      <vt:lpstr>Слайд 5</vt:lpstr>
      <vt:lpstr>Слайд 6</vt:lpstr>
      <vt:lpstr>Слайд 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123</cp:lastModifiedBy>
  <cp:revision>95</cp:revision>
  <dcterms:modified xsi:type="dcterms:W3CDTF">2014-11-27T19:08:36Z</dcterms:modified>
</cp:coreProperties>
</file>