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64" r:id="rId3"/>
    <p:sldId id="292" r:id="rId4"/>
    <p:sldId id="290" r:id="rId5"/>
    <p:sldId id="265" r:id="rId6"/>
    <p:sldId id="266" r:id="rId7"/>
    <p:sldId id="285" r:id="rId8"/>
    <p:sldId id="29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97F8FC-F42A-4356-A25D-A7775E2A59A4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13F21AA-C9E8-403F-8A77-D368400B3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299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2C8F-3B24-4917-BB5D-7ED33D2BE60C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81676-4785-45DC-A7C1-CEC397A5B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01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EDEC5-382D-45A7-94E6-BCD8FA801B8B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BAA1-D35F-4D4E-BE5C-2CA00B154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1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28DFE-1660-4F65-96CF-2D391A309553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F8D63-9CBB-42EB-B60B-E09D2C3AA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3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37436-A49F-4B86-9A53-838FA57C8AB2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DCE21-2153-4AAA-9593-2927D32019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8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E8EA-D658-459E-AA6B-58A36DB52454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00C8A-3A83-4B9B-956C-0EB9BA2A6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787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D2149-814B-4C62-9EDD-06F8E6D12A35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DB0AD-F942-4C44-9FEC-832E4DEBB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71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5C63C-5E68-47D4-8142-CF5821D048FC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1187-BDE9-46B6-BC6E-0427E2718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2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00A3-1753-48DD-8030-56CE36C529D7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05A04-AFFC-4BB3-84CD-1EF2CF50D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9626C-3276-4BDC-A648-125DF7581319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9AAE-891F-4E13-8205-5C6D5F37E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6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F0A10-C178-40BF-95FD-8B7B573EFC05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C647F-2185-4C0E-91BC-A2AC45EFD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13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71D5F-06D5-4B81-BC49-9A12CB3F2DB2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31371-8CC6-41AD-8639-53AF3D49B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61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354230-79B9-4A25-BEC3-1C9A9474D4EF}" type="datetimeFigureOut">
              <a:rPr lang="ru-RU"/>
              <a:pPr>
                <a:defRPr/>
              </a:pPr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D5E435-0F97-4EB2-8E6E-682D37839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3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85728"/>
            <a:ext cx="8786842" cy="4786346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perspectiveContrastingRightFacing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Трипільська</a:t>
            </a:r>
            <a:r>
              <a:rPr lang="ru-RU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культура 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ТРИПІЛЬСЬКА КУЛЬТУРА (</a:t>
            </a:r>
            <a:r>
              <a:rPr lang="en-US" dirty="0" smtClean="0"/>
              <a:t>IV</a:t>
            </a:r>
            <a:r>
              <a:rPr lang="uk-UA" dirty="0" smtClean="0"/>
              <a:t>-</a:t>
            </a:r>
            <a:r>
              <a:rPr lang="en-US" dirty="0" smtClean="0"/>
              <a:t>III </a:t>
            </a:r>
            <a:r>
              <a:rPr lang="uk-UA" dirty="0" smtClean="0"/>
              <a:t>тис. до н. е.)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села </a:t>
            </a:r>
            <a:r>
              <a:rPr lang="ru-RU" dirty="0" err="1" smtClean="0"/>
              <a:t>Трипілля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, де </a:t>
            </a:r>
            <a:r>
              <a:rPr lang="ru-RU" dirty="0" err="1" smtClean="0"/>
              <a:t>київський</a:t>
            </a:r>
            <a:r>
              <a:rPr lang="ru-RU" dirty="0" smtClean="0"/>
              <a:t> археолог В. Хвойка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знамениті</a:t>
            </a:r>
            <a:r>
              <a:rPr lang="ru-RU" dirty="0" smtClean="0"/>
              <a:t> </a:t>
            </a:r>
            <a:r>
              <a:rPr lang="ru-RU" dirty="0" err="1" smtClean="0"/>
              <a:t>розкопки</a:t>
            </a:r>
            <a:r>
              <a:rPr lang="ru-RU" dirty="0" smtClean="0"/>
              <a:t>. </a:t>
            </a:r>
            <a:r>
              <a:rPr lang="uk-UA" dirty="0" smtClean="0"/>
              <a:t>Періоди розвитку: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       - Раннє Трипілля;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       - Середня доба;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dirty="0" smtClean="0"/>
              <a:t>       - Пізнє Трипілля;</a:t>
            </a: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в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неоліту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тривав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охоплював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новокам'яну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бронзову</a:t>
            </a:r>
            <a:r>
              <a:rPr lang="ru-RU" dirty="0" smtClean="0"/>
              <a:t> та </a:t>
            </a:r>
            <a:r>
              <a:rPr lang="ru-RU" dirty="0" err="1" smtClean="0"/>
              <a:t>залізну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 smtClean="0"/>
              <a:t>Трипільська</a:t>
            </a:r>
            <a:r>
              <a:rPr lang="ru-RU" dirty="0" smtClean="0"/>
              <a:t> культура мала </a:t>
            </a:r>
            <a:r>
              <a:rPr lang="ru-RU" dirty="0" err="1" smtClean="0"/>
              <a:t>широку</a:t>
            </a:r>
            <a:r>
              <a:rPr lang="ru-RU" dirty="0" smtClean="0"/>
              <a:t> </a:t>
            </a:r>
            <a:r>
              <a:rPr lang="ru-RU" dirty="0" err="1" smtClean="0"/>
              <a:t>географію</a:t>
            </a:r>
            <a:r>
              <a:rPr lang="ru-RU" dirty="0" smtClean="0"/>
              <a:t>, </a:t>
            </a:r>
            <a:r>
              <a:rPr lang="ru-RU" dirty="0" err="1" smtClean="0"/>
              <a:t>трипільці</a:t>
            </a:r>
            <a:r>
              <a:rPr lang="ru-RU" dirty="0" smtClean="0"/>
              <a:t> заселяли на той час </a:t>
            </a:r>
            <a:r>
              <a:rPr lang="ru-RU" dirty="0" err="1" smtClean="0"/>
              <a:t>Придніпров'я</a:t>
            </a:r>
            <a:r>
              <a:rPr lang="ru-RU" dirty="0" smtClean="0"/>
              <a:t>, особливо густо </a:t>
            </a:r>
            <a:r>
              <a:rPr lang="ru-RU" dirty="0" err="1" smtClean="0"/>
              <a:t>був</a:t>
            </a:r>
            <a:r>
              <a:rPr lang="ru-RU" dirty="0" smtClean="0"/>
              <a:t> заселений </a:t>
            </a:r>
            <a:r>
              <a:rPr lang="ru-RU" dirty="0" err="1" smtClean="0"/>
              <a:t>правий</a:t>
            </a:r>
            <a:r>
              <a:rPr lang="ru-RU" dirty="0" smtClean="0"/>
              <a:t> берег </a:t>
            </a:r>
            <a:r>
              <a:rPr lang="ru-RU" dirty="0" err="1" smtClean="0"/>
              <a:t>Дніпра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Придністров'я</a:t>
            </a:r>
            <a:r>
              <a:rPr lang="ru-RU" dirty="0" smtClean="0"/>
              <a:t>. </a:t>
            </a:r>
            <a:r>
              <a:rPr lang="ru-RU" dirty="0" err="1" smtClean="0"/>
              <a:t>Вторгнення</a:t>
            </a:r>
            <a:r>
              <a:rPr lang="ru-RU" dirty="0" smtClean="0"/>
              <a:t> </a:t>
            </a:r>
            <a:r>
              <a:rPr lang="ru-RU" dirty="0" err="1" smtClean="0"/>
              <a:t>войовничих</a:t>
            </a:r>
            <a:r>
              <a:rPr lang="ru-RU" dirty="0" smtClean="0"/>
              <a:t> </a:t>
            </a:r>
            <a:r>
              <a:rPr lang="ru-RU" dirty="0" err="1" smtClean="0"/>
              <a:t>кочових</a:t>
            </a:r>
            <a:r>
              <a:rPr lang="ru-RU" dirty="0" smtClean="0"/>
              <a:t> племен </a:t>
            </a:r>
            <a:r>
              <a:rPr lang="ru-RU" dirty="0" err="1" smtClean="0"/>
              <a:t>зі</a:t>
            </a:r>
            <a:r>
              <a:rPr lang="ru-RU" dirty="0" smtClean="0"/>
              <a:t> Сходу </a:t>
            </a:r>
            <a:r>
              <a:rPr lang="ru-RU" dirty="0" err="1" smtClean="0"/>
              <a:t>знищило</a:t>
            </a:r>
            <a:r>
              <a:rPr lang="ru-RU" dirty="0" smtClean="0"/>
              <a:t> </a:t>
            </a:r>
            <a:r>
              <a:rPr lang="ru-RU" dirty="0" err="1" smtClean="0"/>
              <a:t>трипільську</a:t>
            </a:r>
            <a:r>
              <a:rPr lang="ru-RU" dirty="0" smtClean="0"/>
              <a:t> </a:t>
            </a:r>
            <a:r>
              <a:rPr lang="ru-RU" dirty="0" err="1" smtClean="0"/>
              <a:t>цивілізацію</a:t>
            </a:r>
            <a:r>
              <a:rPr lang="ru-RU" dirty="0" smtClean="0"/>
              <a:t>,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загальмувало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а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пласти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успадковані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народами, </a:t>
            </a:r>
            <a:r>
              <a:rPr lang="ru-RU" dirty="0" err="1" smtClean="0"/>
              <a:t>що</a:t>
            </a:r>
            <a:r>
              <a:rPr lang="ru-RU" dirty="0" smtClean="0"/>
              <a:t> проживали в </a:t>
            </a:r>
            <a:r>
              <a:rPr lang="ru-RU" dirty="0" err="1" smtClean="0"/>
              <a:t>Україні</a:t>
            </a:r>
            <a:r>
              <a:rPr lang="ru-RU" dirty="0" smtClean="0"/>
              <a:t>. Вони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збережені</a:t>
            </a:r>
            <a:r>
              <a:rPr lang="ru-RU" dirty="0" smtClean="0"/>
              <a:t>, </a:t>
            </a:r>
            <a:r>
              <a:rPr lang="ru-RU" dirty="0" err="1" smtClean="0"/>
              <a:t>переосмислені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розвинуті</a:t>
            </a:r>
            <a:r>
              <a:rPr lang="ru-RU" dirty="0" smtClean="0"/>
              <a:t> в </a:t>
            </a:r>
            <a:r>
              <a:rPr lang="ru-RU" dirty="0" err="1" smtClean="0"/>
              <a:t>культурі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ВІКЕНТІЙ ХВОЙКА (у 1899 р. відкрив і дослідив трипільську культуру)</a:t>
            </a:r>
            <a:endParaRPr lang="ru-RU" dirty="0"/>
          </a:p>
        </p:txBody>
      </p:sp>
      <p:pic>
        <p:nvPicPr>
          <p:cNvPr id="12291" name="Picture 2" descr="C:\Users\Алина\Desktop\Культурологія картинки\вікентій хвойка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2071688"/>
            <a:ext cx="4572000" cy="428625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Трипільські жінки і чоловіки</a:t>
            </a:r>
            <a:endParaRPr lang="ru-RU" dirty="0"/>
          </a:p>
        </p:txBody>
      </p:sp>
      <p:pic>
        <p:nvPicPr>
          <p:cNvPr id="13315" name="Picture 2" descr="C:\Users\Алина\Desktop\Культурологія картинки\трипільські жінки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25" y="1428750"/>
            <a:ext cx="4071938" cy="5143500"/>
          </a:xfrm>
        </p:spPr>
      </p:pic>
      <p:pic>
        <p:nvPicPr>
          <p:cNvPr id="13316" name="Picture 3" descr="C:\Users\Алина\Desktop\Культурологія картинки\трипільські чоловік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428750"/>
            <a:ext cx="4000500" cy="507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трипільської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/>
              <a:t>По-перше</a:t>
            </a:r>
            <a:r>
              <a:rPr lang="ru-RU" dirty="0" smtClean="0"/>
              <a:t>, </a:t>
            </a:r>
            <a:r>
              <a:rPr lang="ru-RU" dirty="0" err="1" smtClean="0"/>
              <a:t>трипільці</a:t>
            </a:r>
            <a:r>
              <a:rPr lang="ru-RU" dirty="0" smtClean="0"/>
              <a:t> вели </a:t>
            </a:r>
            <a:r>
              <a:rPr lang="ru-RU" dirty="0" err="1" smtClean="0"/>
              <a:t>господарство</a:t>
            </a:r>
            <a:r>
              <a:rPr lang="ru-RU" dirty="0" smtClean="0"/>
              <a:t> </a:t>
            </a:r>
            <a:r>
              <a:rPr lang="ru-RU" dirty="0" err="1" smtClean="0"/>
              <a:t>колективно</a:t>
            </a:r>
            <a:r>
              <a:rPr lang="ru-RU" dirty="0" smtClean="0"/>
              <a:t>,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хліборобство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скотарство</a:t>
            </a:r>
            <a:r>
              <a:rPr lang="ru-RU" dirty="0" smtClean="0"/>
              <a:t>, не </a:t>
            </a:r>
            <a:r>
              <a:rPr lang="ru-RU" dirty="0" err="1" smtClean="0"/>
              <a:t>цурались</a:t>
            </a:r>
            <a:r>
              <a:rPr lang="ru-RU" dirty="0" smtClean="0"/>
              <a:t> вони </a:t>
            </a:r>
            <a:r>
              <a:rPr lang="ru-RU" dirty="0" err="1" smtClean="0"/>
              <a:t>мисливства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рибальства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err="1" smtClean="0"/>
              <a:t>По-друге</a:t>
            </a:r>
            <a:r>
              <a:rPr lang="ru-RU" b="1" dirty="0" smtClean="0"/>
              <a:t>, </a:t>
            </a:r>
            <a:r>
              <a:rPr lang="ru-RU" dirty="0" err="1" smtClean="0"/>
              <a:t>поселення</a:t>
            </a:r>
            <a:r>
              <a:rPr lang="ru-RU" dirty="0" smtClean="0"/>
              <a:t> </a:t>
            </a:r>
            <a:r>
              <a:rPr lang="ru-RU" dirty="0" err="1" smtClean="0"/>
              <a:t>зводились</a:t>
            </a:r>
            <a:r>
              <a:rPr lang="ru-RU" dirty="0" smtClean="0"/>
              <a:t> на </a:t>
            </a:r>
            <a:r>
              <a:rPr lang="ru-RU" dirty="0" err="1" smtClean="0"/>
              <a:t>відкритих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, без </a:t>
            </a:r>
            <a:r>
              <a:rPr lang="ru-RU" dirty="0" err="1" smtClean="0"/>
              <a:t>оборонних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. Вони </a:t>
            </a:r>
            <a:r>
              <a:rPr lang="ru-RU" dirty="0" err="1" smtClean="0"/>
              <a:t>мали</a:t>
            </a:r>
            <a:r>
              <a:rPr lang="ru-RU" dirty="0" smtClean="0"/>
              <a:t> форму кола, середина </a:t>
            </a:r>
            <a:r>
              <a:rPr lang="ru-RU" dirty="0" err="1" smtClean="0"/>
              <a:t>залишалась</a:t>
            </a:r>
            <a:r>
              <a:rPr lang="ru-RU" dirty="0" smtClean="0"/>
              <a:t> </a:t>
            </a:r>
            <a:r>
              <a:rPr lang="ru-RU" dirty="0" err="1" smtClean="0"/>
              <a:t>порожньою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використовувалась</a:t>
            </a:r>
            <a:r>
              <a:rPr lang="ru-RU" dirty="0" smtClean="0"/>
              <a:t> як </a:t>
            </a:r>
            <a:r>
              <a:rPr lang="ru-RU" dirty="0" err="1" smtClean="0"/>
              <a:t>загін</a:t>
            </a:r>
            <a:r>
              <a:rPr lang="ru-RU" dirty="0" smtClean="0"/>
              <a:t> для </a:t>
            </a:r>
            <a:r>
              <a:rPr lang="ru-RU" dirty="0" err="1" smtClean="0"/>
              <a:t>худоби</a:t>
            </a:r>
            <a:r>
              <a:rPr lang="ru-RU" dirty="0" smtClean="0"/>
              <a:t>. </a:t>
            </a:r>
            <a:r>
              <a:rPr lang="ru-RU" dirty="0" err="1" smtClean="0"/>
              <a:t>Хати</a:t>
            </a:r>
            <a:r>
              <a:rPr lang="ru-RU" dirty="0" smtClean="0"/>
              <a:t> </a:t>
            </a:r>
            <a:r>
              <a:rPr lang="ru-RU" dirty="0" err="1" smtClean="0"/>
              <a:t>будувались</a:t>
            </a:r>
            <a:r>
              <a:rPr lang="ru-RU" dirty="0" smtClean="0"/>
              <a:t> </a:t>
            </a:r>
            <a:r>
              <a:rPr lang="ru-RU" dirty="0" err="1" smtClean="0"/>
              <a:t>каркасні</a:t>
            </a:r>
            <a:r>
              <a:rPr lang="ru-RU" dirty="0" smtClean="0"/>
              <a:t>, до 140 кв. м </a:t>
            </a:r>
            <a:r>
              <a:rPr lang="ru-RU" dirty="0" err="1" smtClean="0"/>
              <a:t>площею</a:t>
            </a:r>
            <a:r>
              <a:rPr lang="ru-RU" dirty="0" smtClean="0"/>
              <a:t>. </a:t>
            </a:r>
            <a:r>
              <a:rPr lang="ru-RU" dirty="0" err="1" smtClean="0"/>
              <a:t>Стіни</a:t>
            </a:r>
            <a:r>
              <a:rPr lang="ru-RU" dirty="0" smtClean="0"/>
              <a:t> </a:t>
            </a:r>
            <a:r>
              <a:rPr lang="ru-RU" dirty="0" err="1" smtClean="0"/>
              <a:t>розписувались</a:t>
            </a:r>
            <a:r>
              <a:rPr lang="ru-RU" dirty="0" smtClean="0"/>
              <a:t> </a:t>
            </a:r>
            <a:r>
              <a:rPr lang="ru-RU" dirty="0" err="1" smtClean="0"/>
              <a:t>яскравим</a:t>
            </a:r>
            <a:r>
              <a:rPr lang="ru-RU" dirty="0" smtClean="0"/>
              <a:t> орнаментом. </a:t>
            </a:r>
            <a:r>
              <a:rPr lang="ru-RU" dirty="0" err="1" smtClean="0"/>
              <a:t>Житло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поділене</a:t>
            </a:r>
            <a:r>
              <a:rPr lang="ru-RU" dirty="0" smtClean="0"/>
              <a:t> на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призначались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. Хату </a:t>
            </a:r>
            <a:r>
              <a:rPr lang="ru-RU" dirty="0" err="1" smtClean="0"/>
              <a:t>опалювали</a:t>
            </a:r>
            <a:r>
              <a:rPr lang="ru-RU" dirty="0" smtClean="0"/>
              <a:t> </a:t>
            </a:r>
            <a:r>
              <a:rPr lang="ru-RU" dirty="0" err="1" smtClean="0"/>
              <a:t>зведеною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</a:t>
            </a:r>
            <a:r>
              <a:rPr lang="ru-RU" dirty="0" err="1" smtClean="0"/>
              <a:t>піччю</a:t>
            </a:r>
            <a:r>
              <a:rPr lang="ru-RU" dirty="0" smtClean="0"/>
              <a:t>. У </a:t>
            </a:r>
            <a:r>
              <a:rPr lang="ru-RU" dirty="0" err="1" smtClean="0"/>
              <a:t>ній</a:t>
            </a:r>
            <a:r>
              <a:rPr lang="ru-RU" dirty="0" smtClean="0"/>
              <a:t> могло </a:t>
            </a:r>
            <a:r>
              <a:rPr lang="ru-RU" dirty="0" err="1" smtClean="0"/>
              <a:t>проживати</a:t>
            </a:r>
            <a:r>
              <a:rPr lang="ru-RU" dirty="0" smtClean="0"/>
              <a:t> до 20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поселення</a:t>
            </a:r>
            <a:r>
              <a:rPr lang="ru-RU" dirty="0" smtClean="0"/>
              <a:t>, за </a:t>
            </a:r>
            <a:r>
              <a:rPr lang="ru-RU" dirty="0" err="1" smtClean="0"/>
              <a:t>підрахунками</a:t>
            </a:r>
            <a:r>
              <a:rPr lang="ru-RU" dirty="0" smtClean="0"/>
              <a:t> </a:t>
            </a:r>
            <a:r>
              <a:rPr lang="ru-RU" dirty="0" err="1" smtClean="0"/>
              <a:t>етнографів</a:t>
            </a:r>
            <a:r>
              <a:rPr lang="ru-RU" dirty="0" smtClean="0"/>
              <a:t>, </a:t>
            </a:r>
            <a:r>
              <a:rPr lang="ru-RU" dirty="0" err="1" smtClean="0"/>
              <a:t>налічувало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500 </a:t>
            </a:r>
            <a:r>
              <a:rPr lang="ru-RU" dirty="0" err="1" smtClean="0"/>
              <a:t>чоловік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err="1" smtClean="0"/>
              <a:t>По-третє</a:t>
            </a:r>
            <a:r>
              <a:rPr lang="ru-RU" dirty="0" smtClean="0"/>
              <a:t>, </a:t>
            </a:r>
            <a:r>
              <a:rPr lang="ru-RU" dirty="0" err="1" smtClean="0"/>
              <a:t>трипільці</a:t>
            </a:r>
            <a:r>
              <a:rPr lang="ru-RU" dirty="0" smtClean="0"/>
              <a:t> жили великими родами,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очолювались</a:t>
            </a:r>
            <a:r>
              <a:rPr lang="ru-RU" dirty="0" smtClean="0"/>
              <a:t> </a:t>
            </a:r>
            <a:r>
              <a:rPr lang="ru-RU" dirty="0" err="1" smtClean="0"/>
              <a:t>жінками</a:t>
            </a:r>
            <a:r>
              <a:rPr lang="ru-RU" dirty="0" smtClean="0"/>
              <a:t>.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засвідчують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суспільним</a:t>
            </a:r>
            <a:r>
              <a:rPr lang="ru-RU" dirty="0" smtClean="0"/>
              <a:t> </a:t>
            </a:r>
            <a:r>
              <a:rPr lang="ru-RU" dirty="0" err="1" smtClean="0"/>
              <a:t>устроєм</a:t>
            </a:r>
            <a:r>
              <a:rPr lang="ru-RU" dirty="0" smtClean="0"/>
              <a:t> у них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матріархат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-500063"/>
            <a:ext cx="8229600" cy="2143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22975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err="1" smtClean="0"/>
              <a:t>По-четверте</a:t>
            </a:r>
            <a:r>
              <a:rPr lang="ru-RU" dirty="0" smtClean="0"/>
              <a:t>,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культурою </a:t>
            </a:r>
            <a:r>
              <a:rPr lang="ru-RU" dirty="0" err="1" smtClean="0"/>
              <a:t>землеробства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скотарства</a:t>
            </a:r>
            <a:r>
              <a:rPr lang="ru-RU" dirty="0" smtClean="0"/>
              <a:t> у </a:t>
            </a:r>
            <a:r>
              <a:rPr lang="ru-RU" dirty="0" err="1" smtClean="0"/>
              <a:t>трипільців</a:t>
            </a:r>
            <a:r>
              <a:rPr lang="ru-RU" dirty="0" smtClean="0"/>
              <a:t> на той час </a:t>
            </a:r>
            <a:r>
              <a:rPr lang="ru-RU" dirty="0" err="1" smtClean="0"/>
              <a:t>існував</a:t>
            </a:r>
            <a:r>
              <a:rPr lang="ru-RU" dirty="0" smtClean="0"/>
              <a:t> великий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мистецтва</a:t>
            </a:r>
            <a:r>
              <a:rPr lang="ru-RU" dirty="0" smtClean="0"/>
              <a:t>. </a:t>
            </a:r>
            <a:r>
              <a:rPr lang="ru-RU" dirty="0" err="1" smtClean="0"/>
              <a:t>Значного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набуло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керамічних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</a:t>
            </a:r>
            <a:r>
              <a:rPr lang="ru-RU" dirty="0" err="1" smtClean="0"/>
              <a:t>побутового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горшків</a:t>
            </a:r>
            <a:r>
              <a:rPr lang="ru-RU" dirty="0" smtClean="0"/>
              <a:t>, мисок, </a:t>
            </a:r>
            <a:r>
              <a:rPr lang="ru-RU" dirty="0" err="1" smtClean="0"/>
              <a:t>глечиків</a:t>
            </a:r>
            <a:r>
              <a:rPr lang="ru-RU" dirty="0" smtClean="0"/>
              <a:t>, </a:t>
            </a:r>
            <a:r>
              <a:rPr lang="ru-RU" dirty="0" err="1" smtClean="0"/>
              <a:t>декоративної</a:t>
            </a:r>
            <a:r>
              <a:rPr lang="ru-RU" dirty="0" smtClean="0"/>
              <a:t> </a:t>
            </a:r>
            <a:r>
              <a:rPr lang="ru-RU" dirty="0" err="1" smtClean="0"/>
              <a:t>кераміки</a:t>
            </a:r>
            <a:r>
              <a:rPr lang="ru-RU" dirty="0" smtClean="0"/>
              <a:t> для </a:t>
            </a:r>
            <a:r>
              <a:rPr lang="ru-RU" dirty="0" err="1" smtClean="0"/>
              <a:t>прикраси</a:t>
            </a:r>
            <a:r>
              <a:rPr lang="ru-RU" dirty="0" smtClean="0"/>
              <a:t> </a:t>
            </a:r>
            <a:r>
              <a:rPr lang="ru-RU" dirty="0" err="1" smtClean="0"/>
              <a:t>житла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яскравий</a:t>
            </a:r>
            <a:r>
              <a:rPr lang="ru-RU" dirty="0" smtClean="0"/>
              <a:t> </a:t>
            </a:r>
            <a:r>
              <a:rPr lang="ru-RU" dirty="0" err="1" smtClean="0"/>
              <a:t>декоративний</a:t>
            </a:r>
            <a:r>
              <a:rPr lang="ru-RU" dirty="0" smtClean="0"/>
              <a:t> </a:t>
            </a:r>
            <a:r>
              <a:rPr lang="ru-RU" dirty="0" err="1" smtClean="0"/>
              <a:t>розпис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привабливий</a:t>
            </a:r>
            <a:r>
              <a:rPr lang="ru-RU" dirty="0" smtClean="0"/>
              <a:t> </a:t>
            </a:r>
            <a:r>
              <a:rPr lang="ru-RU" dirty="0" err="1" smtClean="0"/>
              <a:t>естетичний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.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на той час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err="1" smtClean="0"/>
              <a:t>По-п'яте</a:t>
            </a:r>
            <a:r>
              <a:rPr lang="ru-RU" dirty="0" smtClean="0"/>
              <a:t>, </a:t>
            </a:r>
            <a:r>
              <a:rPr lang="ru-RU" dirty="0" err="1" smtClean="0"/>
              <a:t>трипільці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розвинуті</a:t>
            </a:r>
            <a:r>
              <a:rPr lang="ru-RU" dirty="0" smtClean="0"/>
              <a:t> </a:t>
            </a:r>
            <a:r>
              <a:rPr lang="ru-RU" dirty="0" err="1" smtClean="0"/>
              <a:t>релігійні</a:t>
            </a:r>
            <a:r>
              <a:rPr lang="ru-RU" dirty="0" smtClean="0"/>
              <a:t> </a:t>
            </a:r>
            <a:r>
              <a:rPr lang="ru-RU" dirty="0" err="1" smtClean="0"/>
              <a:t>вірування</a:t>
            </a:r>
            <a:r>
              <a:rPr lang="ru-RU" dirty="0" smtClean="0"/>
              <a:t> та </a:t>
            </a:r>
            <a:r>
              <a:rPr lang="ru-RU" dirty="0" err="1" smtClean="0"/>
              <a:t>поховальні</a:t>
            </a:r>
            <a:r>
              <a:rPr lang="ru-RU" dirty="0" smtClean="0"/>
              <a:t> обряди. В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житлах</a:t>
            </a:r>
            <a:r>
              <a:rPr lang="ru-RU" dirty="0" smtClean="0"/>
              <a:t> </a:t>
            </a:r>
            <a:r>
              <a:rPr lang="ru-RU" dirty="0" err="1" smtClean="0"/>
              <a:t>знайдено</a:t>
            </a:r>
            <a:r>
              <a:rPr lang="ru-RU" dirty="0" smtClean="0"/>
              <a:t> </a:t>
            </a:r>
            <a:r>
              <a:rPr lang="ru-RU" dirty="0" err="1" smtClean="0"/>
              <a:t>жертовники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форму </a:t>
            </a:r>
            <a:r>
              <a:rPr lang="ru-RU" dirty="0" err="1" smtClean="0"/>
              <a:t>рівнокінечного</a:t>
            </a:r>
            <a:r>
              <a:rPr lang="ru-RU" dirty="0" smtClean="0"/>
              <a:t> </a:t>
            </a:r>
            <a:r>
              <a:rPr lang="ru-RU" dirty="0" err="1" smtClean="0"/>
              <a:t>хреста</a:t>
            </a:r>
            <a:r>
              <a:rPr lang="ru-RU" dirty="0" smtClean="0"/>
              <a:t>. Цей </a:t>
            </a:r>
            <a:r>
              <a:rPr lang="ru-RU" dirty="0" err="1" smtClean="0"/>
              <a:t>хрест</a:t>
            </a:r>
            <a:r>
              <a:rPr lang="ru-RU" dirty="0" smtClean="0"/>
              <a:t> </a:t>
            </a:r>
            <a:r>
              <a:rPr lang="ru-RU" dirty="0" err="1" smtClean="0"/>
              <a:t>розмальовувався</a:t>
            </a:r>
            <a:r>
              <a:rPr lang="ru-RU" dirty="0" smtClean="0"/>
              <a:t> </a:t>
            </a:r>
            <a:r>
              <a:rPr lang="ru-RU" dirty="0" err="1" smtClean="0"/>
              <a:t>вохрою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прикрашений</a:t>
            </a:r>
            <a:r>
              <a:rPr lang="ru-RU" dirty="0" smtClean="0"/>
              <a:t> </a:t>
            </a:r>
            <a:r>
              <a:rPr lang="ru-RU" dirty="0" err="1" smtClean="0"/>
              <a:t>концентричними</a:t>
            </a:r>
            <a:r>
              <a:rPr lang="ru-RU" dirty="0" smtClean="0"/>
              <a:t> колами.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знаходився</a:t>
            </a:r>
            <a:r>
              <a:rPr lang="ru-RU" dirty="0" smtClean="0"/>
              <a:t> на </a:t>
            </a:r>
            <a:r>
              <a:rPr lang="ru-RU" dirty="0" err="1" smtClean="0"/>
              <a:t>підвищенні</a:t>
            </a:r>
            <a:r>
              <a:rPr lang="ru-RU" dirty="0" smtClean="0"/>
              <a:t>, а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розташовувались</a:t>
            </a:r>
            <a:r>
              <a:rPr lang="ru-RU" dirty="0" smtClean="0"/>
              <a:t> </a:t>
            </a:r>
            <a:r>
              <a:rPr lang="ru-RU" dirty="0" err="1" smtClean="0"/>
              <a:t>антропоморфні</a:t>
            </a:r>
            <a:r>
              <a:rPr lang="ru-RU" dirty="0" smtClean="0"/>
              <a:t> </a:t>
            </a:r>
            <a:r>
              <a:rPr lang="ru-RU" dirty="0" err="1" smtClean="0"/>
              <a:t>фігурки</a:t>
            </a:r>
            <a:r>
              <a:rPr lang="ru-RU" dirty="0" smtClean="0"/>
              <a:t>. </a:t>
            </a:r>
            <a:r>
              <a:rPr lang="ru-RU" dirty="0" err="1" smtClean="0"/>
              <a:t>Хрестовидні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слугували</a:t>
            </a:r>
            <a:r>
              <a:rPr lang="ru-RU" dirty="0" smtClean="0"/>
              <a:t> </a:t>
            </a:r>
            <a:r>
              <a:rPr lang="ru-RU" dirty="0" err="1" smtClean="0"/>
              <a:t>місцями</a:t>
            </a:r>
            <a:r>
              <a:rPr lang="ru-RU" dirty="0" smtClean="0"/>
              <a:t> </a:t>
            </a:r>
            <a:r>
              <a:rPr lang="ru-RU" dirty="0" err="1" smtClean="0"/>
              <a:t>жертвоприношень</a:t>
            </a:r>
            <a:r>
              <a:rPr lang="ru-RU" dirty="0" smtClean="0"/>
              <a:t> богам, </a:t>
            </a:r>
            <a:r>
              <a:rPr lang="ru-RU" dirty="0" err="1" smtClean="0"/>
              <a:t>яким</a:t>
            </a:r>
            <a:r>
              <a:rPr lang="ru-RU" dirty="0" smtClean="0"/>
              <a:t> поклонялись </a:t>
            </a:r>
            <a:r>
              <a:rPr lang="ru-RU" dirty="0" err="1" smtClean="0"/>
              <a:t>трипільці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Археологічні</a:t>
            </a:r>
            <a:r>
              <a:rPr lang="ru-RU" dirty="0" smtClean="0"/>
              <a:t> </a:t>
            </a:r>
            <a:r>
              <a:rPr lang="ru-RU" dirty="0" err="1" smtClean="0"/>
              <a:t>пам</a:t>
            </a:r>
            <a:r>
              <a:rPr lang="en-US" dirty="0" smtClean="0"/>
              <a:t>’</a:t>
            </a:r>
            <a:r>
              <a:rPr lang="ru-RU" dirty="0" err="1" smtClean="0"/>
              <a:t>ятки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глечики</a:t>
            </a:r>
            <a:r>
              <a:rPr lang="ru-RU" dirty="0" smtClean="0"/>
              <a:t> і </a:t>
            </a:r>
            <a:r>
              <a:rPr lang="ru-RU" dirty="0" err="1" smtClean="0"/>
              <a:t>жіночі</a:t>
            </a:r>
            <a:r>
              <a:rPr lang="ru-RU" dirty="0" smtClean="0"/>
              <a:t> </a:t>
            </a:r>
            <a:r>
              <a:rPr lang="ru-RU" dirty="0" err="1" smtClean="0"/>
              <a:t>статуетки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6387" name="Picture 2" descr="C:\Users\Алина\Desktop\Культурологія картинки\археологічні памятки трипільської культури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3" y="1714500"/>
            <a:ext cx="4357687" cy="4786313"/>
          </a:xfrm>
        </p:spPr>
      </p:pic>
      <p:pic>
        <p:nvPicPr>
          <p:cNvPr id="16388" name="Picture 3" descr="C:\Users\Алина\Desktop\Культурологія картинки\жіночі статуетки трипільської культур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3929063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algn="ctr">
              <a:buNone/>
            </a:pPr>
            <a:endParaRPr lang="uk-UA" sz="7200" dirty="0" smtClean="0"/>
          </a:p>
          <a:p>
            <a:pPr marL="136525" indent="0" algn="ctr">
              <a:buNone/>
            </a:pPr>
            <a:r>
              <a:rPr lang="uk-UA" sz="7200" dirty="0" smtClean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91938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554</TotalTime>
  <Words>434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Трипільська культура </vt:lpstr>
      <vt:lpstr>ТРИПІЛЬСЬКА КУЛЬТУРА (IV-III тис. до н. е.)</vt:lpstr>
      <vt:lpstr>ВІКЕНТІЙ ХВОЙКА (у 1899 р. відкрив і дослідив трипільську культуру)</vt:lpstr>
      <vt:lpstr>Трипільські жінки і чоловіки</vt:lpstr>
      <vt:lpstr>Характерні особливості трипільської культури</vt:lpstr>
      <vt:lpstr>Презентация PowerPoint</vt:lpstr>
      <vt:lpstr>Археологічні пам’ятки (глечики і жіночі статуетки)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східних слов’ян</dc:title>
  <dc:creator>хер лысый</dc:creator>
  <cp:lastModifiedBy>Roman</cp:lastModifiedBy>
  <cp:revision>68</cp:revision>
  <dcterms:created xsi:type="dcterms:W3CDTF">2011-05-04T16:16:41Z</dcterms:created>
  <dcterms:modified xsi:type="dcterms:W3CDTF">2013-01-29T13:14:20Z</dcterms:modified>
</cp:coreProperties>
</file>