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8" r:id="rId4"/>
    <p:sldId id="264" r:id="rId5"/>
    <p:sldId id="260" r:id="rId6"/>
    <p:sldId id="271" r:id="rId7"/>
    <p:sldId id="268" r:id="rId8"/>
    <p:sldId id="269" r:id="rId9"/>
    <p:sldId id="270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3" autoAdjust="0"/>
    <p:restoredTop sz="94660"/>
  </p:normalViewPr>
  <p:slideViewPr>
    <p:cSldViewPr>
      <p:cViewPr varScale="1">
        <p:scale>
          <a:sx n="69" d="100"/>
          <a:sy n="69" d="100"/>
        </p:scale>
        <p:origin x="-14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79792CB-BDDD-4FFF-B4BC-A5BA6CD1990B}" type="datetimeFigureOut">
              <a:rPr lang="ru-RU" smtClean="0"/>
              <a:t>09.11.2013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E33A77-3C4A-4933-9B4E-C0B05F40D0C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F%D1%80%D0%BE%D1%88%D0%B5%D0%BD%D0%BA%D0%BE_%D0%9C%D0%B8%D0%BA%D0%BE%D0%BB%D0%B0_%D0%9E%D0%BB%D0%B5%D0%BA%D1%81%D0%B0%D0%BD%D0%B4%D1%80%D0%BE%D0%B2%D0%B8%D1%87" TargetMode="External"/><Relationship Id="rId3" Type="http://schemas.openxmlformats.org/officeDocument/2006/relationships/hyperlink" Target="http://uk.wikipedia.org/wiki/%D0%A8%D0%B5%D0%B2%D1%87%D0%B5%D0%BD%D0%BA%D0%BE_%D0%A2%D0%B0%D1%80%D0%B0%D1%81_%D0%93%D1%80%D0%B8%D0%B3%D0%BE%D1%80%D0%BE%D0%B2%D0%B8%D1%87" TargetMode="External"/><Relationship Id="rId7" Type="http://schemas.openxmlformats.org/officeDocument/2006/relationships/hyperlink" Target="http://uk.wikipedia.org/wiki/%D0%9A%D1%80%D0%B5%D0%BC%D0%B5%D0%BD%D1%87%D1%83%D0%BA" TargetMode="External"/><Relationship Id="rId2" Type="http://schemas.openxmlformats.org/officeDocument/2006/relationships/hyperlink" Target="http://uk.wikipedia.org/wiki/%D0%A0%D0%B5%D0%B0%D0%BB%D1%96%D0%B7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B%D0%B8%D1%82%D0%BE%D0%B2%D1%87%D0%B5%D0%BD%D0%BA%D0%BE_%D0%9E%D0%BB%D0%B5%D0%BA%D1%81%D0%B0%D0%BD%D0%B4%D1%80_%D0%94%D0%BC%D0%B8%D1%82%D1%80%D0%BE%D0%B2%D0%B8%D1%87" TargetMode="External"/><Relationship Id="rId11" Type="http://schemas.openxmlformats.org/officeDocument/2006/relationships/hyperlink" Target="http://uk.wikipedia.org/wiki/%D0%A5%D0%B0%D1%80%D0%BA%D1%96%D0%B2" TargetMode="External"/><Relationship Id="rId5" Type="http://schemas.openxmlformats.org/officeDocument/2006/relationships/hyperlink" Target="http://uk.wikipedia.org/wiki/%D0%9A%D1%80%D0%B0%D0%BC%D1%81%D1%8C%D0%BA%D0%BE%D0%B9_%D0%86%D0%B2%D0%B0%D0%BD_%D0%9C%D0%B8%D0%BA%D0%BE%D0%BB%D0%B0%D0%B9%D0%BE%D0%B2%D0%B8%D1%87" TargetMode="External"/><Relationship Id="rId10" Type="http://schemas.openxmlformats.org/officeDocument/2006/relationships/hyperlink" Target="http://uk.wikipedia.org/wiki/%D0%93%D0%B5_%D0%9C%D0%B8%D0%BA%D0%BE%D0%BB%D0%B0_%D0%9C%D0%B8%D0%BA%D0%BE%D0%BB%D0%B0%D0%B9%D0%BE%D0%B2%D0%B8%D1%87" TargetMode="External"/><Relationship Id="rId4" Type="http://schemas.openxmlformats.org/officeDocument/2006/relationships/hyperlink" Target="http://uk.wikipedia.org/wiki/%D0%A1%D0%BB%D0%BE%D0%B1%D0%BE%D0%B6%D0%B0%D0%BD%D1%89%D0%B8%D0%BD%D0%B0" TargetMode="External"/><Relationship Id="rId9" Type="http://schemas.openxmlformats.org/officeDocument/2006/relationships/hyperlink" Target="http://uk.wikipedia.org/wiki/%D0%9F%D0%BE%D0%BB%D1%82%D0%B0%D0%B2%D0%B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5%D1%82%D0%B5%D1%80%D0%B1%D1%83%D1%80%D0%B7%D1%8C%D0%BA%D0%B0_%D0%B0%D0%BA%D0%B0%D0%B4%D0%B5%D0%BC%D1%96%D1%8F_%D0%BC%D0%B8%D1%81%D1%82%D0%B5%D1%86%D1%82%D0%B2" TargetMode="External"/><Relationship Id="rId3" Type="http://schemas.openxmlformats.org/officeDocument/2006/relationships/hyperlink" Target="http://uk.wikipedia.org/wiki/%D0%9F%D0%B5%D1%82%D0%B5%D1%80%D0%B1%D1%83%D1%80%D0%B3" TargetMode="External"/><Relationship Id="rId7" Type="http://schemas.openxmlformats.org/officeDocument/2006/relationships/hyperlink" Target="http://uk.wikipedia.org/wiki/%D0%92%D0%B5%D0%BD%D0%B5%D1%86%D1%96%D0%B0%D0%BD%D0%BE%D0%B2_%D0%9E%D0%BB%D0%B5%D0%BA%D1%81%D1%96%D0%B9_%D0%93%D0%B0%D0%B2%D1%80%D0%B8%D0%BB%D0%BE%D0%B2%D0%B8%D1%87" TargetMode="External"/><Relationship Id="rId2" Type="http://schemas.openxmlformats.org/officeDocument/2006/relationships/hyperlink" Target="http://uk.wikipedia.org/wiki/%D0%A0%D0%BE%D1%81%D1%96%D0%B9%D1%81%D1%8C%D0%BA%D0%B0_%D1%96%D0%BC%D0%BF%D0%B5%D1%80%D1%96%D1%8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uk.wikipedia.org/wiki/%D0%9D%D1%96%D0%B6%D0%B8%D0%BD" TargetMode="External"/><Relationship Id="rId5" Type="http://schemas.openxmlformats.org/officeDocument/2006/relationships/hyperlink" Target="http://uk.wikipedia.org/wiki/%D0%A0%D0%B5%D0%B0%D0%BB%D1%96%D0%B7%D0%BC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uk.wikipedia.org/wiki/%D0%86%D1%82%D0%B0%D0%BB%D1%96%D1%8F" TargetMode="External"/><Relationship Id="rId9" Type="http://schemas.openxmlformats.org/officeDocument/2006/relationships/hyperlink" Target="http://uk.wikipedia.org/wiki/%D0%91%D1%80%D1%8E%D0%BB%D0%BB%D0%BE%D0%B2_%D0%9A%D0%B0%D1%80%D0%BB_%D0%9F%D0%B0%D0%B2%D0%BB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1%80%D0%B0%D1%81_%D0%A8%D0%B5%D0%B2%D1%87%D0%B5%D0%BD%D0%BA%D0%BE" TargetMode="External"/><Relationship Id="rId2" Type="http://schemas.openxmlformats.org/officeDocument/2006/relationships/hyperlink" Target="http://uk.wikipedia.org/wiki/%D0%A1%D0%BE%D1%88%D0%B5%D0%BD%D0%BA%D0%BE_%D0%86%D0%B2%D0%B0%D0%B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uk.wikipedia.org/wiki/%D0%91%D0%B5%D0%B7%D0%BF%D0%B5%D1%80%D1%87%D0%B8%D0%B9_%D0%94%D0%BC%D0%B8%D1%82%D1%80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uk.wikipedia.org/wiki/%D0%A2%D0%B0%D1%80%D0%B0%D1%81_%D0%A8%D0%B5%D0%B2%D1%87%D0%B5%D0%BD%D0%BA%D0%BE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1%80%D0%B0%D1%81_%D0%A8%D0%B5%D0%B2%D1%87%D0%B5%D0%BD%D0%BA%D0%BE" TargetMode="External"/><Relationship Id="rId2" Type="http://schemas.openxmlformats.org/officeDocument/2006/relationships/hyperlink" Target="http://uk.wikipedia.org/wiki/%D0%91%D1%96%D0%B4%D0%B5%D1%80%D0%BC%D0%B0%D0%B9%D1%94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80%D0%B0%D0%B2%D1%8E%D1%80%D0%B0" TargetMode="External"/><Relationship Id="rId5" Type="http://schemas.openxmlformats.org/officeDocument/2006/relationships/hyperlink" Target="http://uk.wikipedia.org/wiki/%D0%93%D1%80%D0%B0%D1%84%D1%96%D0%BA%D0%B0" TargetMode="External"/><Relationship Id="rId4" Type="http://schemas.openxmlformats.org/officeDocument/2006/relationships/hyperlink" Target="http://uk.wikipedia.org/wiki/%D0%90%D0%BA%D0%B0%D0%B4%D0%B5%D0%BC%D1%96%D0%B7%D0%B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0%B8%D1%97%D0%B2" TargetMode="External"/><Relationship Id="rId2" Type="http://schemas.openxmlformats.org/officeDocument/2006/relationships/hyperlink" Target="http://uk.wikipedia.org/wiki/%D0%9F%D0%B8%D0%BC%D0%BE%D0%BD%D0%B5%D0%BD%D0%BA%D0%BE_%D0%9C%D0%B8%D0%BA%D0%BE%D0%BB%D0%B0_%D0%9A%D0%BE%D1%80%D0%BD%D0%B8%D0%BB%D0%BE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1%80%D0%BE%D0%BF%D1%96%D0%BD%D1%96%D0%BD_%D0%92%D0%B0%D1%81%D0%B8%D0%BB%D1%8C_%D0%90%D0%BD%D0%B4%D1%80%D1%96%D0%B9%D0%BE%D0%B2%D0%B8%D1%87" TargetMode="External"/><Relationship Id="rId2" Type="http://schemas.openxmlformats.org/officeDocument/2006/relationships/hyperlink" Target="http://uk.wikipedia.org/wiki/%D0%9A%D0%BB%D0%B0%D1%81%D0%B8%D1%86%D0%B8%D0%B7%D0%BC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://uk.wikipedia.org/wiki/%D0%9F%D0%BE%D0%B4%D1%96%D0%BB%D0%BB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5%D0%BE%D0%B4%D0%BE%D1%81%D1%96%D1%8F" TargetMode="External"/><Relationship Id="rId2" Type="http://schemas.openxmlformats.org/officeDocument/2006/relationships/hyperlink" Target="http://uk.wikipedia.org/wiki/%D0%90%D0%B9%D0%B2%D0%B0%D0%B7%D0%BE%D0%B2%D1%81%D1%8C%D0%BA%D0%B8%D0%B9_%D0%86%D0%B2%D0%B0%D0%BD_%D0%9A%D0%BE%D1%81%D1%82%D1%8F%D0%BD%D1%82%D0%B8%D0%BD%D0%BE%D0%B2%D0%B8%D1%87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uk.wikipedia.org/wiki/%D0%94%D0%BD%D1%96%D0%BF%D1%80%D0%B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A%D1%83%D1%97%D0%BD%D0%B4%D0%B6%D1%96_%D0%90%D1%80%D1%85%D0%B8%D0%BF_%D0%86%D0%B2%D0%B0%D0%BD%D0%BE%D0%B2%D0%B8%D1%87" TargetMode="External"/><Relationship Id="rId2" Type="http://schemas.openxmlformats.org/officeDocument/2006/relationships/hyperlink" Target="http://uk.wikipedia.org/wiki/%D0%9F%D0%B5%D0%B9%D0%B7%D0%B0%D0%B6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uk.wikipedia.org/wiki/%D0%9C%D0%B0%D1%80%D1%96%D1%83%D0%BF%D0%BE%D0%BB%D1%8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2708920"/>
            <a:ext cx="7772400" cy="1470025"/>
          </a:xfrm>
        </p:spPr>
        <p:txBody>
          <a:bodyPr>
            <a:normAutofit/>
          </a:bodyPr>
          <a:lstStyle/>
          <a:p>
            <a:r>
              <a:rPr lang="uk-UA" sz="5400" b="1" dirty="0" smtClean="0"/>
              <a:t>    Живопис </a:t>
            </a:r>
            <a:r>
              <a:rPr lang="en-US" sz="5400" b="1" dirty="0" smtClean="0"/>
              <a:t>XIX</a:t>
            </a:r>
            <a:r>
              <a:rPr lang="uk-UA" sz="5400" b="1" dirty="0" smtClean="0"/>
              <a:t>ст.</a:t>
            </a:r>
            <a:endParaRPr lang="ru-RU" sz="5400" b="1" dirty="0"/>
          </a:p>
        </p:txBody>
      </p:sp>
      <p:pic>
        <p:nvPicPr>
          <p:cNvPr id="1026" name="Picture 2" descr="C:\Users\Юля\Desktop\Aivazovsky,_Ivan_Constantinovich_~_The_Harbor_at_Odessa_on_the_Black_Sea,_oil_on_canvas,_18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4865" y="0"/>
            <a:ext cx="4509135" cy="3429000"/>
          </a:xfrm>
          <a:prstGeom prst="rect">
            <a:avLst/>
          </a:prstGeom>
          <a:noFill/>
        </p:spPr>
      </p:pic>
      <p:pic>
        <p:nvPicPr>
          <p:cNvPr id="1027" name="Picture 3" descr="C:\Users\Юля\Desktop\800px-Archip_Iwanowitsch_Kuindshi_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644008" cy="3429000"/>
          </a:xfrm>
          <a:prstGeom prst="rect">
            <a:avLst/>
          </a:prstGeom>
          <a:noFill/>
        </p:spPr>
      </p:pic>
      <p:pic>
        <p:nvPicPr>
          <p:cNvPr id="1028" name="Picture 4" descr="C:\Users\Юля\Desktop\800px-Khata_by_Rep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4255"/>
            <a:ext cx="4499992" cy="2823745"/>
          </a:xfrm>
          <a:prstGeom prst="rect">
            <a:avLst/>
          </a:prstGeom>
          <a:noFill/>
        </p:spPr>
      </p:pic>
      <p:pic>
        <p:nvPicPr>
          <p:cNvPr id="1029" name="Picture 5" descr="C:\Users\Юля\Desktop\1238423980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1" y="4077072"/>
            <a:ext cx="4644009" cy="27809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764704"/>
            <a:ext cx="7560840" cy="525658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Головна </a:t>
            </a:r>
            <a:r>
              <a:rPr lang="ru-RU" b="1" dirty="0" err="1" smtClean="0"/>
              <a:t>тенденція</a:t>
            </a:r>
            <a:r>
              <a:rPr lang="ru-RU" b="1" dirty="0" smtClean="0"/>
              <a:t> </a:t>
            </a:r>
            <a:r>
              <a:rPr lang="ru-RU" b="1" dirty="0" err="1" smtClean="0"/>
              <a:t>образотворчого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мистецтва</a:t>
            </a:r>
            <a:r>
              <a:rPr lang="ru-RU" b="1" dirty="0" smtClean="0"/>
              <a:t> </a:t>
            </a:r>
            <a:r>
              <a:rPr lang="ru-RU" b="1" dirty="0" err="1" smtClean="0"/>
              <a:t>другої</a:t>
            </a:r>
            <a:r>
              <a:rPr lang="ru-RU" b="1" dirty="0" smtClean="0"/>
              <a:t> </a:t>
            </a:r>
            <a:r>
              <a:rPr lang="ru-RU" b="1" dirty="0" err="1" smtClean="0"/>
              <a:t>половини</a:t>
            </a:r>
            <a:r>
              <a:rPr lang="ru-RU" b="1" dirty="0" smtClean="0"/>
              <a:t> 19 </a:t>
            </a:r>
            <a:r>
              <a:rPr lang="ru-RU" b="1" dirty="0" err="1" smtClean="0"/>
              <a:t>століття</a:t>
            </a:r>
            <a:r>
              <a:rPr lang="ru-RU" b="1" dirty="0" smtClean="0"/>
              <a:t> — </a:t>
            </a:r>
            <a:r>
              <a:rPr lang="ru-RU" b="1" dirty="0" err="1" smtClean="0"/>
              <a:t>рух</a:t>
            </a:r>
            <a:r>
              <a:rPr lang="ru-RU" b="1" dirty="0" smtClean="0"/>
              <a:t> до </a:t>
            </a:r>
            <a:r>
              <a:rPr lang="ru-RU" b="1" dirty="0" err="1" smtClean="0">
                <a:hlinkClick r:id="rId2" tooltip="Реалізм"/>
              </a:rPr>
              <a:t>реалізму</a:t>
            </a:r>
            <a:r>
              <a:rPr lang="ru-RU" b="1" dirty="0" smtClean="0"/>
              <a:t> — </a:t>
            </a:r>
            <a:r>
              <a:rPr lang="ru-RU" b="1" dirty="0" err="1" smtClean="0"/>
              <a:t>головна</a:t>
            </a:r>
            <a:r>
              <a:rPr lang="ru-RU" b="1" dirty="0" smtClean="0"/>
              <a:t> </a:t>
            </a:r>
            <a:r>
              <a:rPr lang="ru-RU" b="1" dirty="0" err="1" smtClean="0"/>
              <a:t>тенденція</a:t>
            </a:r>
            <a:r>
              <a:rPr lang="ru-RU" b="1" dirty="0" smtClean="0"/>
              <a:t> </a:t>
            </a:r>
            <a:r>
              <a:rPr lang="ru-RU" b="1" dirty="0" err="1" smtClean="0"/>
              <a:t>творчих</a:t>
            </a:r>
            <a:r>
              <a:rPr lang="ru-RU" b="1" dirty="0" smtClean="0"/>
              <a:t> </a:t>
            </a:r>
            <a:r>
              <a:rPr lang="ru-RU" b="1" dirty="0" err="1" smtClean="0"/>
              <a:t>зусиль</a:t>
            </a:r>
            <a:r>
              <a:rPr lang="ru-RU" b="1" dirty="0" smtClean="0"/>
              <a:t> </a:t>
            </a:r>
            <a:r>
              <a:rPr lang="ru-RU" b="1" dirty="0" err="1" smtClean="0"/>
              <a:t>членів</a:t>
            </a:r>
            <a:r>
              <a:rPr lang="ru-RU" b="1" dirty="0" smtClean="0"/>
              <a:t> </a:t>
            </a:r>
            <a:r>
              <a:rPr lang="ru-RU" b="1" dirty="0" err="1" smtClean="0"/>
              <a:t>Товариства</a:t>
            </a:r>
            <a:r>
              <a:rPr lang="ru-RU" b="1" dirty="0" smtClean="0"/>
              <a:t> </a:t>
            </a:r>
            <a:r>
              <a:rPr lang="ru-RU" b="1" dirty="0" err="1" smtClean="0"/>
              <a:t>пересувних</a:t>
            </a:r>
            <a:r>
              <a:rPr lang="ru-RU" b="1" dirty="0" smtClean="0"/>
              <a:t> </a:t>
            </a:r>
            <a:r>
              <a:rPr lang="ru-RU" b="1" dirty="0" err="1" smtClean="0"/>
              <a:t>художніх</a:t>
            </a:r>
            <a:r>
              <a:rPr lang="ru-RU" b="1" dirty="0" smtClean="0"/>
              <a:t> </a:t>
            </a:r>
            <a:r>
              <a:rPr lang="ru-RU" b="1" dirty="0" err="1" smtClean="0"/>
              <a:t>виставок</a:t>
            </a:r>
            <a:r>
              <a:rPr lang="ru-RU" b="1" dirty="0" smtClean="0"/>
              <a:t>. </a:t>
            </a:r>
            <a:r>
              <a:rPr lang="ru-RU" b="1" dirty="0" err="1" smtClean="0"/>
              <a:t>Найзнаменитіший</a:t>
            </a:r>
            <a:r>
              <a:rPr lang="ru-RU" b="1" dirty="0" smtClean="0"/>
              <a:t> </a:t>
            </a:r>
            <a:r>
              <a:rPr lang="ru-RU" b="1" dirty="0" err="1" smtClean="0"/>
              <a:t>живописний</a:t>
            </a:r>
            <a:r>
              <a:rPr lang="ru-RU" b="1" dirty="0" smtClean="0"/>
              <a:t> портрет </a:t>
            </a:r>
            <a:r>
              <a:rPr lang="ru-RU" b="1" dirty="0" smtClean="0">
                <a:hlinkClick r:id="rId3" tooltip="Шевченко Тарас Григорович"/>
              </a:rPr>
              <a:t>Тараса </a:t>
            </a:r>
            <a:r>
              <a:rPr lang="ru-RU" b="1" dirty="0" err="1" smtClean="0">
                <a:hlinkClick r:id="rId3" tooltip="Шевченко Тарас Григорович"/>
              </a:rPr>
              <a:t>Шевченка</a:t>
            </a:r>
            <a:r>
              <a:rPr lang="ru-RU" b="1" dirty="0" smtClean="0"/>
              <a:t> написано </a:t>
            </a:r>
            <a:r>
              <a:rPr lang="ru-RU" b="1" dirty="0" err="1" smtClean="0"/>
              <a:t>ініціатором</a:t>
            </a:r>
            <a:r>
              <a:rPr lang="ru-RU" b="1" dirty="0" smtClean="0"/>
              <a:t> </a:t>
            </a:r>
            <a:r>
              <a:rPr lang="ru-RU" b="1" dirty="0" err="1" smtClean="0"/>
              <a:t>створення</a:t>
            </a:r>
            <a:r>
              <a:rPr lang="ru-RU" b="1" dirty="0" smtClean="0"/>
              <a:t> та </a:t>
            </a:r>
            <a:r>
              <a:rPr lang="ru-RU" b="1" dirty="0" err="1" smtClean="0"/>
              <a:t>ідейним</a:t>
            </a:r>
            <a:r>
              <a:rPr lang="ru-RU" b="1" dirty="0" smtClean="0"/>
              <a:t> </a:t>
            </a:r>
            <a:r>
              <a:rPr lang="ru-RU" b="1" dirty="0" err="1" smtClean="0"/>
              <a:t>керівником</a:t>
            </a:r>
            <a:r>
              <a:rPr lang="ru-RU" b="1" dirty="0" smtClean="0"/>
              <a:t> </a:t>
            </a:r>
            <a:r>
              <a:rPr lang="ru-RU" b="1" dirty="0" err="1" smtClean="0"/>
              <a:t>товариства</a:t>
            </a:r>
            <a:r>
              <a:rPr lang="ru-RU" b="1" dirty="0" smtClean="0"/>
              <a:t> </a:t>
            </a:r>
            <a:r>
              <a:rPr lang="ru-RU" b="1" dirty="0" err="1" smtClean="0"/>
              <a:t>передвижників</a:t>
            </a:r>
            <a:r>
              <a:rPr lang="ru-RU" b="1" dirty="0" smtClean="0"/>
              <a:t> </a:t>
            </a:r>
            <a:r>
              <a:rPr lang="ru-RU" b="1" dirty="0" err="1" smtClean="0"/>
              <a:t>українцем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Острогорського</a:t>
            </a:r>
            <a:r>
              <a:rPr lang="ru-RU" b="1" dirty="0" smtClean="0"/>
              <a:t> на </a:t>
            </a:r>
            <a:r>
              <a:rPr lang="ru-RU" b="1" dirty="0" err="1" smtClean="0">
                <a:hlinkClick r:id="rId4" tooltip="Слобожанщина"/>
              </a:rPr>
              <a:t>Слобожанщині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5" tooltip="Крамськой Іван Миколайович"/>
              </a:rPr>
              <a:t>Іваном</a:t>
            </a:r>
            <a:r>
              <a:rPr lang="ru-RU" b="1" dirty="0" smtClean="0">
                <a:hlinkClick r:id="rId5" tooltip="Крамськой Іван Миколайович"/>
              </a:rPr>
              <a:t> </a:t>
            </a:r>
            <a:r>
              <a:rPr lang="ru-RU" b="1" dirty="0" err="1" smtClean="0">
                <a:hlinkClick r:id="rId5" tooltip="Крамськой Іван Миколайович"/>
              </a:rPr>
              <a:t>Крамським</a:t>
            </a:r>
            <a:r>
              <a:rPr lang="ru-RU" b="1" dirty="0" smtClean="0"/>
              <a:t>. </a:t>
            </a:r>
            <a:r>
              <a:rPr lang="ru-RU" b="1" dirty="0" err="1" smtClean="0"/>
              <a:t>Багато</a:t>
            </a:r>
            <a:r>
              <a:rPr lang="ru-RU" b="1" dirty="0" smtClean="0"/>
              <a:t> </a:t>
            </a:r>
            <a:r>
              <a:rPr lang="ru-RU" b="1" dirty="0" err="1" smtClean="0"/>
              <a:t>видатних</a:t>
            </a:r>
            <a:r>
              <a:rPr lang="ru-RU" b="1" dirty="0" smtClean="0"/>
              <a:t> </a:t>
            </a:r>
            <a:r>
              <a:rPr lang="ru-RU" b="1" dirty="0" err="1" smtClean="0"/>
              <a:t>художників-передвижників</a:t>
            </a:r>
            <a:r>
              <a:rPr lang="ru-RU" b="1" dirty="0" smtClean="0"/>
              <a:t>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також</a:t>
            </a:r>
            <a:r>
              <a:rPr lang="ru-RU" b="1" dirty="0" smtClean="0"/>
              <a:t> родом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України</a:t>
            </a:r>
            <a:r>
              <a:rPr lang="ru-RU" b="1" dirty="0" smtClean="0"/>
              <a:t>: </a:t>
            </a:r>
            <a:r>
              <a:rPr lang="ru-RU" b="1" dirty="0" err="1" smtClean="0">
                <a:hlinkClick r:id="rId6" tooltip="Литовченко Олександр Дмитрович"/>
              </a:rPr>
              <a:t>Олександр</a:t>
            </a:r>
            <a:r>
              <a:rPr lang="ru-RU" b="1" dirty="0" smtClean="0">
                <a:hlinkClick r:id="rId6" tooltip="Литовченко Олександр Дмитрович"/>
              </a:rPr>
              <a:t> Литовченко</a:t>
            </a:r>
            <a:r>
              <a:rPr lang="ru-RU" b="1" dirty="0" smtClean="0"/>
              <a:t> (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7" tooltip="Кременчук"/>
              </a:rPr>
              <a:t>Кременчука</a:t>
            </a:r>
            <a:r>
              <a:rPr lang="ru-RU" b="1" dirty="0" smtClean="0"/>
              <a:t>), </a:t>
            </a:r>
            <a:r>
              <a:rPr lang="ru-RU" b="1" dirty="0" err="1" smtClean="0">
                <a:hlinkClick r:id="rId8" tooltip="Ярошенко Микола Олександрович"/>
              </a:rPr>
              <a:t>Микола</a:t>
            </a:r>
            <a:r>
              <a:rPr lang="ru-RU" b="1" dirty="0" smtClean="0">
                <a:hlinkClick r:id="rId8" tooltip="Ярошенко Микола Олександрович"/>
              </a:rPr>
              <a:t> Ярошенко</a:t>
            </a:r>
            <a:r>
              <a:rPr lang="ru-RU" b="1" dirty="0" smtClean="0"/>
              <a:t> (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9" tooltip="Полтава"/>
              </a:rPr>
              <a:t>Полтави</a:t>
            </a:r>
            <a:r>
              <a:rPr lang="ru-RU" b="1" dirty="0" smtClean="0"/>
              <a:t>), а </a:t>
            </a:r>
            <a:r>
              <a:rPr lang="ru-RU" b="1" dirty="0" err="1" smtClean="0">
                <a:hlinkClick r:id="rId10" tooltip="Ге Микола Миколайович"/>
              </a:rPr>
              <a:t>Микола</a:t>
            </a:r>
            <a:r>
              <a:rPr lang="ru-RU" b="1" dirty="0" smtClean="0">
                <a:hlinkClick r:id="rId10" tooltip="Ге Микола Миколайович"/>
              </a:rPr>
              <a:t> Ге</a:t>
            </a:r>
            <a:r>
              <a:rPr lang="ru-RU" b="1" dirty="0" smtClean="0"/>
              <a:t> </a:t>
            </a:r>
            <a:r>
              <a:rPr lang="ru-RU" b="1" dirty="0" err="1" smtClean="0"/>
              <a:t>довгі</a:t>
            </a:r>
            <a:r>
              <a:rPr lang="ru-RU" b="1" dirty="0" smtClean="0"/>
              <a:t> роки жив на </a:t>
            </a:r>
            <a:r>
              <a:rPr lang="ru-RU" b="1" dirty="0" err="1" smtClean="0"/>
              <a:t>хуторі</a:t>
            </a:r>
            <a:r>
              <a:rPr lang="ru-RU" b="1" dirty="0" smtClean="0"/>
              <a:t> </a:t>
            </a:r>
            <a:r>
              <a:rPr lang="ru-RU" b="1" dirty="0" err="1" smtClean="0"/>
              <a:t>поблизу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11" tooltip="Харків"/>
              </a:rPr>
              <a:t>Харкова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dsdf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548680"/>
            <a:ext cx="3888432" cy="5760640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Хоча</a:t>
            </a:r>
            <a:r>
              <a:rPr lang="ru-RU" b="1" dirty="0" smtClean="0"/>
              <a:t> у </a:t>
            </a:r>
            <a:r>
              <a:rPr lang="en-US" b="1" dirty="0" smtClean="0"/>
              <a:t>XIX </a:t>
            </a:r>
            <a:r>
              <a:rPr lang="ru-RU" b="1" dirty="0" err="1" smtClean="0"/>
              <a:t>столітті</a:t>
            </a:r>
            <a:r>
              <a:rPr lang="ru-RU" b="1" dirty="0" smtClean="0"/>
              <a:t> </a:t>
            </a:r>
            <a:r>
              <a:rPr lang="ru-RU" b="1" dirty="0" err="1" smtClean="0"/>
              <a:t>головним</a:t>
            </a:r>
            <a:r>
              <a:rPr lang="ru-RU" b="1" dirty="0" smtClean="0"/>
              <a:t> центром </a:t>
            </a:r>
            <a:r>
              <a:rPr lang="ru-RU" b="1" dirty="0" err="1" smtClean="0"/>
              <a:t>освіти</a:t>
            </a:r>
            <a:r>
              <a:rPr lang="ru-RU" b="1" dirty="0" smtClean="0"/>
              <a:t> в </a:t>
            </a:r>
            <a:r>
              <a:rPr lang="ru-RU" b="1" dirty="0" err="1" smtClean="0">
                <a:hlinkClick r:id="rId2" tooltip="Російська імперія"/>
              </a:rPr>
              <a:t>Російській</a:t>
            </a:r>
            <a:r>
              <a:rPr lang="ru-RU" b="1" dirty="0" smtClean="0">
                <a:hlinkClick r:id="rId2" tooltip="Російська імперія"/>
              </a:rPr>
              <a:t> </a:t>
            </a:r>
            <a:r>
              <a:rPr lang="ru-RU" b="1" dirty="0" err="1" smtClean="0">
                <a:hlinkClick r:id="rId2" tooltip="Російська імперія"/>
              </a:rPr>
              <a:t>імперії</a:t>
            </a:r>
            <a:r>
              <a:rPr lang="ru-RU" b="1" dirty="0" smtClean="0"/>
              <a:t> 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далі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Академія</a:t>
            </a:r>
            <a:r>
              <a:rPr lang="ru-RU" b="1" dirty="0" smtClean="0"/>
              <a:t> </a:t>
            </a:r>
            <a:r>
              <a:rPr lang="ru-RU" b="1" dirty="0" err="1" smtClean="0"/>
              <a:t>мистецтв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err="1" smtClean="0">
                <a:hlinkClick r:id="rId3" tooltip="Петербург"/>
              </a:rPr>
              <a:t>Петербурзі</a:t>
            </a:r>
            <a:r>
              <a:rPr lang="ru-RU" b="1" dirty="0" smtClean="0"/>
              <a:t>, </a:t>
            </a:r>
            <a:r>
              <a:rPr lang="ru-RU" b="1" dirty="0" err="1" smtClean="0"/>
              <a:t>багатьох</a:t>
            </a:r>
            <a:r>
              <a:rPr lang="ru-RU" b="1" dirty="0" smtClean="0"/>
              <a:t> </a:t>
            </a:r>
            <a:r>
              <a:rPr lang="ru-RU" b="1" dirty="0" err="1" smtClean="0"/>
              <a:t>художників</a:t>
            </a:r>
            <a:r>
              <a:rPr lang="ru-RU" b="1" dirty="0" smtClean="0"/>
              <a:t> </a:t>
            </a:r>
            <a:r>
              <a:rPr lang="ru-RU" b="1" dirty="0" err="1" smtClean="0"/>
              <a:t>приваблює</a:t>
            </a:r>
            <a:r>
              <a:rPr lang="ru-RU" b="1" dirty="0" smtClean="0"/>
              <a:t> </a:t>
            </a:r>
            <a:r>
              <a:rPr lang="ru-RU" b="1" dirty="0" err="1" smtClean="0"/>
              <a:t>Україна</a:t>
            </a:r>
            <a:r>
              <a:rPr lang="ru-RU" b="1" dirty="0" smtClean="0"/>
              <a:t> — «нова </a:t>
            </a:r>
            <a:r>
              <a:rPr lang="ru-RU" b="1" dirty="0" err="1" smtClean="0">
                <a:hlinkClick r:id="rId4" tooltip="Італія"/>
              </a:rPr>
              <a:t>Італія</a:t>
            </a:r>
            <a:r>
              <a:rPr lang="ru-RU" b="1" dirty="0" smtClean="0">
                <a:hlinkClick r:id="rId4" tooltip="Італія"/>
              </a:rPr>
              <a:t>»</a:t>
            </a:r>
            <a:r>
              <a:rPr lang="ru-RU" b="1" dirty="0" smtClean="0"/>
              <a:t>, як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тоді</a:t>
            </a:r>
            <a:r>
              <a:rPr lang="ru-RU" b="1" dirty="0" smtClean="0"/>
              <a:t> </a:t>
            </a:r>
            <a:r>
              <a:rPr lang="ru-RU" b="1" dirty="0" err="1" smtClean="0"/>
              <a:t>називали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Перехід</a:t>
            </a:r>
            <a:r>
              <a:rPr lang="ru-RU" b="1" dirty="0" smtClean="0"/>
              <a:t> до </a:t>
            </a:r>
            <a:r>
              <a:rPr lang="ru-RU" b="1" dirty="0" err="1" smtClean="0">
                <a:hlinkClick r:id="rId5" tooltip="Реалізм"/>
              </a:rPr>
              <a:t>реалізму</a:t>
            </a:r>
            <a:r>
              <a:rPr lang="ru-RU" b="1" dirty="0" smtClean="0"/>
              <a:t> </a:t>
            </a:r>
            <a:r>
              <a:rPr lang="ru-RU" b="1" dirty="0" err="1" smtClean="0"/>
              <a:t>ініціював</a:t>
            </a:r>
            <a:r>
              <a:rPr lang="ru-RU" b="1" dirty="0" smtClean="0"/>
              <a:t> </a:t>
            </a:r>
            <a:r>
              <a:rPr lang="ru-RU" b="1" dirty="0" err="1" smtClean="0"/>
              <a:t>учень</a:t>
            </a:r>
            <a:r>
              <a:rPr lang="ru-RU" b="1" dirty="0" smtClean="0"/>
              <a:t> </a:t>
            </a:r>
            <a:r>
              <a:rPr lang="ru-RU" b="1" dirty="0" err="1" smtClean="0"/>
              <a:t>Боровиковського</a:t>
            </a:r>
            <a:r>
              <a:rPr lang="ru-RU" b="1" dirty="0" smtClean="0"/>
              <a:t>, </a:t>
            </a:r>
            <a:r>
              <a:rPr lang="ru-RU" b="1" dirty="0" err="1" smtClean="0"/>
              <a:t>українець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грецьким</a:t>
            </a:r>
            <a:r>
              <a:rPr lang="ru-RU" b="1" dirty="0" smtClean="0"/>
              <a:t> </a:t>
            </a:r>
            <a:r>
              <a:rPr lang="ru-RU" b="1" dirty="0" err="1" smtClean="0"/>
              <a:t>корінням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6" tooltip="Ніжин"/>
              </a:rPr>
              <a:t>Ніжина</a:t>
            </a:r>
            <a:r>
              <a:rPr lang="ru-RU" b="1" dirty="0" smtClean="0"/>
              <a:t> </a:t>
            </a:r>
            <a:r>
              <a:rPr lang="ru-RU" b="1" dirty="0" err="1" smtClean="0">
                <a:hlinkClick r:id="rId7" tooltip="Венеціанов Олексій Гаврилович"/>
              </a:rPr>
              <a:t>Олекса</a:t>
            </a:r>
            <a:r>
              <a:rPr lang="ru-RU" b="1" dirty="0" smtClean="0">
                <a:hlinkClick r:id="rId7" tooltip="Венеціанов Олексій Гаврилович"/>
              </a:rPr>
              <a:t> </a:t>
            </a:r>
            <a:r>
              <a:rPr lang="ru-RU" b="1" dirty="0" err="1" smtClean="0">
                <a:hlinkClick r:id="rId7" tooltip="Венеціанов Олексій Гаврилович"/>
              </a:rPr>
              <a:t>Венеціанов</a:t>
            </a:r>
            <a:r>
              <a:rPr lang="ru-RU" b="1" dirty="0" smtClean="0"/>
              <a:t> (1779–1847).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мав</a:t>
            </a:r>
            <a:r>
              <a:rPr lang="ru-RU" b="1" dirty="0" smtClean="0"/>
              <a:t> у </a:t>
            </a:r>
            <a:r>
              <a:rPr lang="ru-RU" b="1" dirty="0" err="1" smtClean="0"/>
              <a:t>своїй</a:t>
            </a:r>
            <a:r>
              <a:rPr lang="ru-RU" b="1" dirty="0" smtClean="0"/>
              <a:t> </a:t>
            </a:r>
            <a:r>
              <a:rPr lang="ru-RU" b="1" dirty="0" err="1" smtClean="0"/>
              <a:t>майстерні</a:t>
            </a:r>
            <a:r>
              <a:rPr lang="ru-RU" b="1" dirty="0" smtClean="0"/>
              <a:t> </a:t>
            </a:r>
            <a:r>
              <a:rPr lang="ru-RU" b="1" dirty="0" err="1" smtClean="0"/>
              <a:t>у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8" tooltip="Петербурзька академія мистецтв"/>
              </a:rPr>
              <a:t>Петербурзької</a:t>
            </a:r>
            <a:r>
              <a:rPr lang="ru-RU" b="1" dirty="0" smtClean="0">
                <a:hlinkClick r:id="rId8" tooltip="Петербурзька академія мистецтв"/>
              </a:rPr>
              <a:t> </a:t>
            </a:r>
            <a:r>
              <a:rPr lang="ru-RU" b="1" dirty="0" err="1" smtClean="0">
                <a:hlinkClick r:id="rId8" tooltip="Петербурзька академія мистецтв"/>
              </a:rPr>
              <a:t>академії</a:t>
            </a:r>
            <a:r>
              <a:rPr lang="ru-RU" b="1" dirty="0" smtClean="0">
                <a:hlinkClick r:id="rId8" tooltip="Петербурзька академія мистецтв"/>
              </a:rPr>
              <a:t> </a:t>
            </a:r>
            <a:r>
              <a:rPr lang="ru-RU" b="1" dirty="0" err="1" smtClean="0">
                <a:hlinkClick r:id="rId8" tooltip="Петербурзька академія мистецтв"/>
              </a:rPr>
              <a:t>мистецтв</a:t>
            </a:r>
            <a:r>
              <a:rPr lang="ru-RU" b="1" dirty="0" smtClean="0"/>
              <a:t> </a:t>
            </a:r>
            <a:r>
              <a:rPr lang="ru-RU" b="1" dirty="0" err="1" smtClean="0"/>
              <a:t>значну</a:t>
            </a:r>
            <a:r>
              <a:rPr lang="ru-RU" b="1" dirty="0" smtClean="0"/>
              <a:t> </a:t>
            </a:r>
            <a:r>
              <a:rPr lang="ru-RU" b="1" dirty="0" err="1" smtClean="0"/>
              <a:t>групу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. Але авторитет та </a:t>
            </a:r>
            <a:r>
              <a:rPr lang="ru-RU" b="1" dirty="0" err="1" smtClean="0"/>
              <a:t>блискуча</a:t>
            </a:r>
            <a:r>
              <a:rPr lang="ru-RU" b="1" dirty="0" smtClean="0"/>
              <a:t> </a:t>
            </a:r>
            <a:r>
              <a:rPr lang="ru-RU" b="1" dirty="0" err="1" smtClean="0"/>
              <a:t>художня</a:t>
            </a:r>
            <a:r>
              <a:rPr lang="ru-RU" b="1" dirty="0" smtClean="0"/>
              <a:t> манера </a:t>
            </a:r>
            <a:r>
              <a:rPr lang="ru-RU" b="1" dirty="0" smtClean="0">
                <a:hlinkClick r:id="rId9" tooltip="Брюллов Карл Павлович"/>
              </a:rPr>
              <a:t>Карла Брюллова</a:t>
            </a:r>
            <a:r>
              <a:rPr lang="ru-RU" b="1" dirty="0" smtClean="0"/>
              <a:t> </a:t>
            </a:r>
            <a:r>
              <a:rPr lang="ru-RU" b="1" dirty="0" err="1" smtClean="0"/>
              <a:t>вразила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</a:t>
            </a:r>
            <a:r>
              <a:rPr lang="ru-RU" b="1" dirty="0" err="1" smtClean="0"/>
              <a:t>Венеціанова</a:t>
            </a:r>
            <a:r>
              <a:rPr lang="ru-RU" b="1" dirty="0" smtClean="0"/>
              <a:t> </a:t>
            </a:r>
            <a:r>
              <a:rPr lang="ru-RU" b="1" dirty="0" err="1" smtClean="0"/>
              <a:t>більше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вони </a:t>
            </a:r>
            <a:r>
              <a:rPr lang="ru-RU" b="1" dirty="0" err="1" smtClean="0"/>
              <a:t>перейшли</a:t>
            </a:r>
            <a:r>
              <a:rPr lang="ru-RU" b="1" dirty="0" smtClean="0"/>
              <a:t> до модного метра.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5517232"/>
            <a:ext cx="2664296" cy="775008"/>
          </a:xfrm>
        </p:spPr>
        <p:txBody>
          <a:bodyPr>
            <a:normAutofit fontScale="70000" lnSpcReduction="20000"/>
          </a:bodyPr>
          <a:lstStyle/>
          <a:p>
            <a:r>
              <a:rPr lang="uk-UA" sz="1700" b="1" dirty="0" smtClean="0"/>
              <a:t>Картина Олекси </a:t>
            </a:r>
            <a:r>
              <a:rPr lang="uk-UA" sz="1700" b="1" dirty="0" err="1" smtClean="0"/>
              <a:t>Венеціанова</a:t>
            </a:r>
            <a:r>
              <a:rPr lang="uk-UA" sz="1700" b="1" dirty="0" smtClean="0"/>
              <a:t> </a:t>
            </a:r>
            <a:r>
              <a:rPr lang="ru-RU" sz="1700" b="1" dirty="0" smtClean="0"/>
              <a:t>«</a:t>
            </a:r>
            <a:r>
              <a:rPr lang="ru-RU" sz="1700" b="1" dirty="0" err="1" smtClean="0"/>
              <a:t>Заснування</a:t>
            </a:r>
            <a:r>
              <a:rPr lang="ru-RU" sz="1700" b="1" dirty="0" smtClean="0"/>
              <a:t> </a:t>
            </a:r>
            <a:r>
              <a:rPr lang="ru-RU" sz="1700" b="1" dirty="0" smtClean="0"/>
              <a:t>Санкт-Петербурга»1838р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2050" name="Picture 2" descr="C:\Users\Юля\Desktop\300px-Alexey_Venetsianov_04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6056" y="548680"/>
            <a:ext cx="3810000" cy="4968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88640"/>
            <a:ext cx="7498080" cy="4800600"/>
          </a:xfrm>
        </p:spPr>
        <p:txBody>
          <a:bodyPr>
            <a:normAutofit/>
          </a:bodyPr>
          <a:lstStyle/>
          <a:p>
            <a:r>
              <a:rPr lang="ru-RU" b="1" dirty="0" err="1" smtClean="0"/>
              <a:t>Серед</a:t>
            </a:r>
            <a:r>
              <a:rPr lang="ru-RU" b="1" dirty="0" smtClean="0"/>
              <a:t> </a:t>
            </a:r>
            <a:r>
              <a:rPr lang="ru-RU" b="1" dirty="0" err="1" smtClean="0"/>
              <a:t>учнів</a:t>
            </a:r>
            <a:r>
              <a:rPr lang="ru-RU" b="1" dirty="0" smtClean="0"/>
              <a:t> Брюллова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останні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українські</a:t>
            </a:r>
            <a:r>
              <a:rPr lang="ru-RU" b="1" dirty="0" smtClean="0"/>
              <a:t> </a:t>
            </a:r>
            <a:r>
              <a:rPr lang="ru-RU" b="1" dirty="0" err="1" smtClean="0"/>
              <a:t>майстри</a:t>
            </a:r>
            <a:r>
              <a:rPr lang="ru-RU" b="1" dirty="0" smtClean="0"/>
              <a:t> </a:t>
            </a:r>
            <a:r>
              <a:rPr lang="ru-RU" b="1" dirty="0" err="1" smtClean="0"/>
              <a:t>класичного</a:t>
            </a:r>
            <a:r>
              <a:rPr lang="ru-RU" b="1" dirty="0" smtClean="0"/>
              <a:t> </a:t>
            </a:r>
            <a:r>
              <a:rPr lang="ru-RU" b="1" dirty="0" err="1" smtClean="0"/>
              <a:t>малярства</a:t>
            </a:r>
            <a:r>
              <a:rPr lang="ru-RU" b="1" dirty="0" smtClean="0"/>
              <a:t> — </a:t>
            </a:r>
            <a:r>
              <a:rPr lang="ru-RU" b="1" dirty="0" err="1" smtClean="0">
                <a:hlinkClick r:id="rId2" tooltip="Сошенко Іван"/>
              </a:rPr>
              <a:t>Іван</a:t>
            </a:r>
            <a:r>
              <a:rPr lang="ru-RU" b="1" dirty="0" smtClean="0">
                <a:hlinkClick r:id="rId2" tooltip="Сошенко Іван"/>
              </a:rPr>
              <a:t> </a:t>
            </a:r>
            <a:r>
              <a:rPr lang="ru-RU" b="1" dirty="0" err="1" smtClean="0">
                <a:hlinkClick r:id="rId2" tooltip="Сошенко Іван"/>
              </a:rPr>
              <a:t>Сошенко</a:t>
            </a:r>
            <a:r>
              <a:rPr lang="ru-RU" b="1" dirty="0" err="1" smtClean="0"/>
              <a:t>,</a:t>
            </a:r>
            <a:r>
              <a:rPr lang="ru-RU" b="1" dirty="0" err="1" smtClean="0">
                <a:hlinkClick r:id="rId3" tooltip="Тарас Шевченко"/>
              </a:rPr>
              <a:t>Тарас</a:t>
            </a:r>
            <a:r>
              <a:rPr lang="ru-RU" b="1" dirty="0" smtClean="0">
                <a:hlinkClick r:id="rId3" tooltip="Тарас Шевченко"/>
              </a:rPr>
              <a:t> Шевченко</a:t>
            </a:r>
            <a:r>
              <a:rPr lang="ru-RU" b="1" dirty="0" smtClean="0"/>
              <a:t>, </a:t>
            </a:r>
            <a:r>
              <a:rPr lang="ru-RU" b="1" dirty="0" err="1" smtClean="0">
                <a:hlinkClick r:id="rId4" tooltip="Безперчий Дмитро"/>
              </a:rPr>
              <a:t>Дмитро</a:t>
            </a:r>
            <a:r>
              <a:rPr lang="ru-RU" b="1" dirty="0" smtClean="0">
                <a:hlinkClick r:id="rId4" tooltip="Безперчий Дмитро"/>
              </a:rPr>
              <a:t> </a:t>
            </a:r>
            <a:r>
              <a:rPr lang="ru-RU" b="1" dirty="0" err="1" smtClean="0">
                <a:hlinkClick r:id="rId4" tooltip="Безперчий Дмитро"/>
              </a:rPr>
              <a:t>Безперчий</a:t>
            </a:r>
            <a:r>
              <a:rPr lang="ru-RU" b="1" dirty="0" smtClean="0"/>
              <a:t> та </a:t>
            </a:r>
            <a:r>
              <a:rPr lang="ru-RU" b="1" dirty="0" err="1" smtClean="0"/>
              <a:t>ін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4098" name="Picture 2" descr="C:\Users\Юля\Desktop\безпереч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284984"/>
            <a:ext cx="3859731" cy="2568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Юля\Desktop\сошенко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3068960"/>
            <a:ext cx="3887471" cy="3069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15616" y="449288"/>
            <a:ext cx="3456384" cy="6004048"/>
          </a:xfrm>
        </p:spPr>
        <p:txBody>
          <a:bodyPr>
            <a:noAutofit/>
          </a:bodyPr>
          <a:lstStyle/>
          <a:p>
            <a:r>
              <a:rPr lang="ru-RU" b="1" dirty="0" smtClean="0"/>
              <a:t> </a:t>
            </a:r>
            <a:r>
              <a:rPr lang="ru-RU" b="1" dirty="0" smtClean="0">
                <a:hlinkClick r:id="rId2" tooltip="Тарас Шевченко"/>
              </a:rPr>
              <a:t>Тарас Шевченко</a:t>
            </a:r>
            <a:r>
              <a:rPr lang="ru-RU" b="1" dirty="0" smtClean="0"/>
              <a:t>, </a:t>
            </a:r>
            <a:r>
              <a:rPr lang="ru-RU" b="1" dirty="0" err="1" smtClean="0"/>
              <a:t>геній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українського</a:t>
            </a:r>
            <a:r>
              <a:rPr lang="ru-RU" b="1" dirty="0" smtClean="0"/>
              <a:t> слова, </a:t>
            </a:r>
            <a:r>
              <a:rPr lang="ru-RU" b="1" dirty="0" err="1" smtClean="0"/>
              <a:t>був</a:t>
            </a:r>
            <a:r>
              <a:rPr lang="ru-RU" b="1" dirty="0" smtClean="0"/>
              <a:t> за </a:t>
            </a:r>
            <a:r>
              <a:rPr lang="ru-RU" b="1" dirty="0" err="1" smtClean="0"/>
              <a:t>фахом</a:t>
            </a:r>
            <a:r>
              <a:rPr lang="ru-RU" b="1" dirty="0" smtClean="0"/>
              <a:t> художник.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творчість</a:t>
            </a:r>
            <a:r>
              <a:rPr lang="ru-RU" b="1" dirty="0" smtClean="0"/>
              <a:t> </a:t>
            </a:r>
            <a:r>
              <a:rPr lang="ru-RU" b="1" dirty="0" err="1" smtClean="0"/>
              <a:t>охопила</a:t>
            </a:r>
            <a:r>
              <a:rPr lang="ru-RU" b="1" dirty="0" smtClean="0"/>
              <a:t> </a:t>
            </a:r>
            <a:r>
              <a:rPr lang="ru-RU" b="1" dirty="0" err="1" smtClean="0"/>
              <a:t>декілька</a:t>
            </a:r>
            <a:r>
              <a:rPr lang="ru-RU" b="1" dirty="0" smtClean="0"/>
              <a:t> </a:t>
            </a:r>
            <a:r>
              <a:rPr lang="ru-RU" b="1" dirty="0" err="1" smtClean="0"/>
              <a:t>галузей</a:t>
            </a:r>
            <a:r>
              <a:rPr lang="ru-RU" b="1" dirty="0" smtClean="0"/>
              <a:t> </a:t>
            </a:r>
            <a:r>
              <a:rPr lang="ru-RU" b="1" dirty="0" err="1" smtClean="0"/>
              <a:t>малярства</a:t>
            </a:r>
            <a:r>
              <a:rPr lang="ru-RU" b="1" dirty="0" smtClean="0"/>
              <a:t>: </a:t>
            </a:r>
            <a:r>
              <a:rPr lang="ru-RU" b="1" dirty="0" err="1" smtClean="0"/>
              <a:t>портретну</a:t>
            </a:r>
            <a:r>
              <a:rPr lang="ru-RU" b="1" dirty="0" smtClean="0"/>
              <a:t>, </a:t>
            </a:r>
            <a:r>
              <a:rPr lang="ru-RU" b="1" dirty="0" err="1" smtClean="0"/>
              <a:t>жанрову</a:t>
            </a:r>
            <a:r>
              <a:rPr lang="ru-RU" b="1" dirty="0" smtClean="0"/>
              <a:t>, </a:t>
            </a:r>
            <a:r>
              <a:rPr lang="ru-RU" b="1" dirty="0" err="1" smtClean="0"/>
              <a:t>пейзажну</a:t>
            </a:r>
            <a:r>
              <a:rPr lang="ru-RU" b="1" dirty="0" smtClean="0"/>
              <a:t>, </a:t>
            </a:r>
            <a:r>
              <a:rPr lang="ru-RU" b="1" dirty="0" err="1" smtClean="0"/>
              <a:t>релігійну</a:t>
            </a:r>
            <a:endParaRPr lang="ru-RU" b="1" dirty="0"/>
          </a:p>
        </p:txBody>
      </p:sp>
      <p:pic>
        <p:nvPicPr>
          <p:cNvPr id="3074" name="Picture 2" descr="C:\Users\Юля\Desktop\Pochaiivs'ka_lavra_z_pivdn'a_by_Shevchenk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2656"/>
            <a:ext cx="3724457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Юля\Desktop\cdsdfd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645024"/>
            <a:ext cx="2284569" cy="2847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Юля\Desktop\Uspenskyi_sobor_Poshaiivskoii_lavry_by_Shevchenk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356992"/>
            <a:ext cx="201136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620688"/>
            <a:ext cx="7602048" cy="562771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/>
              <a:t> </a:t>
            </a:r>
            <a:r>
              <a:rPr lang="ru-RU" sz="3400" b="1" dirty="0" smtClean="0"/>
              <a:t> </a:t>
            </a:r>
            <a:r>
              <a:rPr lang="ru-RU" sz="3400" b="1" dirty="0" smtClean="0"/>
              <a:t>Як </a:t>
            </a:r>
            <a:r>
              <a:rPr lang="ru-RU" sz="3400" b="1" dirty="0" err="1" smtClean="0"/>
              <a:t>представник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останньої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доби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класицизму</a:t>
            </a:r>
            <a:r>
              <a:rPr lang="ru-RU" sz="3400" b="1" dirty="0" smtClean="0"/>
              <a:t> (</a:t>
            </a:r>
            <a:r>
              <a:rPr lang="ru-RU" sz="3400" b="1" dirty="0" err="1" smtClean="0"/>
              <a:t>часи</a:t>
            </a:r>
            <a:r>
              <a:rPr lang="ru-RU" sz="3400" b="1" dirty="0" smtClean="0"/>
              <a:t> </a:t>
            </a:r>
            <a:r>
              <a:rPr lang="ru-RU" sz="3400" b="1" dirty="0" err="1" smtClean="0">
                <a:hlinkClick r:id="rId2" tooltip="Бідермайєр"/>
              </a:rPr>
              <a:t>Бідермайєр</a:t>
            </a:r>
            <a:r>
              <a:rPr lang="ru-RU" sz="3400" b="1" dirty="0" smtClean="0"/>
              <a:t>), </a:t>
            </a:r>
            <a:r>
              <a:rPr lang="ru-RU" sz="3400" b="1" dirty="0" smtClean="0">
                <a:hlinkClick r:id="rId3" tooltip="Тарас Шевченко"/>
              </a:rPr>
              <a:t>Шевченко</a:t>
            </a:r>
            <a:r>
              <a:rPr lang="ru-RU" sz="3400" b="1" dirty="0" smtClean="0"/>
              <a:t> </a:t>
            </a:r>
            <a:r>
              <a:rPr lang="ru-RU" sz="3400" b="1" dirty="0" err="1" smtClean="0"/>
              <a:t>уникав</a:t>
            </a:r>
            <a:r>
              <a:rPr lang="ru-RU" sz="3400" b="1" dirty="0" smtClean="0"/>
              <a:t> великих </a:t>
            </a:r>
            <a:r>
              <a:rPr lang="ru-RU" sz="3400" b="1" dirty="0" err="1" smtClean="0"/>
              <a:t>академічних</a:t>
            </a:r>
            <a:r>
              <a:rPr lang="ru-RU" sz="3400" b="1" dirty="0" smtClean="0"/>
              <a:t> полотен, а </a:t>
            </a:r>
            <a:r>
              <a:rPr lang="ru-RU" sz="3400" b="1" dirty="0" err="1" smtClean="0"/>
              <a:t>його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творчість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найкраще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виявлялася</a:t>
            </a:r>
            <a:r>
              <a:rPr lang="ru-RU" sz="3400" b="1" dirty="0" smtClean="0"/>
              <a:t> у невеликих </a:t>
            </a:r>
            <a:r>
              <a:rPr lang="ru-RU" sz="3400" b="1" dirty="0" err="1" smtClean="0"/>
              <a:t>інтимних</a:t>
            </a:r>
            <a:r>
              <a:rPr lang="ru-RU" sz="3400" b="1" dirty="0" smtClean="0"/>
              <a:t> речах.</a:t>
            </a: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     Правда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він</a:t>
            </a:r>
            <a:r>
              <a:rPr lang="ru-RU" sz="3400" b="1" dirty="0" smtClean="0"/>
              <a:t> не </a:t>
            </a:r>
            <a:r>
              <a:rPr lang="ru-RU" sz="3400" b="1" dirty="0" err="1" smtClean="0"/>
              <a:t>уникав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більших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образів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олійними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фарбами</a:t>
            </a:r>
            <a:r>
              <a:rPr lang="ru-RU" sz="3400" b="1" dirty="0" smtClean="0"/>
              <a:t> (</a:t>
            </a:r>
            <a:r>
              <a:rPr lang="ru-RU" sz="3400" b="1" dirty="0" err="1" smtClean="0"/>
              <a:t>наприклад</a:t>
            </a:r>
            <a:r>
              <a:rPr lang="ru-RU" sz="3400" b="1" dirty="0" smtClean="0"/>
              <a:t>, «Катерина»), </a:t>
            </a:r>
            <a:r>
              <a:rPr lang="ru-RU" sz="3400" b="1" dirty="0" err="1" smtClean="0"/>
              <a:t>особливу</a:t>
            </a:r>
            <a:r>
              <a:rPr lang="ru-RU" sz="3400" b="1" dirty="0" smtClean="0"/>
              <a:t> ж </a:t>
            </a:r>
            <a:r>
              <a:rPr lang="ru-RU" sz="3400" b="1" dirty="0" err="1" smtClean="0"/>
              <a:t>малярську</a:t>
            </a:r>
            <a:r>
              <a:rPr lang="ru-RU" sz="3400" b="1" dirty="0" smtClean="0"/>
              <a:t> славу </a:t>
            </a:r>
            <a:r>
              <a:rPr lang="ru-RU" sz="3400" b="1" dirty="0" err="1" smtClean="0"/>
              <a:t>йому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здобули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портрети</a:t>
            </a:r>
            <a:r>
              <a:rPr lang="ru-RU" sz="3400" b="1" dirty="0" smtClean="0"/>
              <a:t> — </a:t>
            </a:r>
            <a:r>
              <a:rPr lang="ru-RU" sz="3400" b="1" dirty="0" err="1" smtClean="0"/>
              <a:t>елегантні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жіночі</a:t>
            </a:r>
            <a:r>
              <a:rPr lang="ru-RU" sz="3400" b="1" dirty="0" smtClean="0"/>
              <a:t>, </a:t>
            </a:r>
            <a:r>
              <a:rPr lang="ru-RU" sz="3400" b="1" dirty="0" err="1" smtClean="0"/>
              <a:t>індивідуальні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чоловічі</a:t>
            </a:r>
            <a:r>
              <a:rPr lang="ru-RU" sz="3400" b="1" dirty="0" smtClean="0"/>
              <a:t>. У </a:t>
            </a:r>
            <a:r>
              <a:rPr lang="ru-RU" sz="3400" b="1" dirty="0" err="1" smtClean="0"/>
              <a:t>романтичних</a:t>
            </a:r>
            <a:r>
              <a:rPr lang="ru-RU" sz="3400" b="1" dirty="0" smtClean="0"/>
              <a:t> картинах «</a:t>
            </a:r>
            <a:r>
              <a:rPr lang="ru-RU" sz="3400" b="1" dirty="0" err="1" smtClean="0"/>
              <a:t>Селянська</a:t>
            </a:r>
            <a:r>
              <a:rPr lang="ru-RU" sz="3400" b="1" dirty="0" smtClean="0"/>
              <a:t> родина», «</a:t>
            </a:r>
            <a:r>
              <a:rPr lang="ru-RU" sz="3400" b="1" dirty="0" err="1" smtClean="0"/>
              <a:t>Циганка-ворожка</a:t>
            </a:r>
            <a:r>
              <a:rPr lang="ru-RU" sz="3400" b="1" dirty="0" smtClean="0"/>
              <a:t>» та </a:t>
            </a:r>
            <a:r>
              <a:rPr lang="ru-RU" sz="3400" b="1" dirty="0" err="1" smtClean="0"/>
              <a:t>інших</a:t>
            </a:r>
            <a:r>
              <a:rPr lang="ru-RU" sz="3400" b="1" dirty="0" smtClean="0"/>
              <a:t> уже </a:t>
            </a:r>
            <a:r>
              <a:rPr lang="ru-RU" sz="3400" b="1" dirty="0" err="1" smtClean="0"/>
              <a:t>помітний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відхід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від</a:t>
            </a:r>
            <a:r>
              <a:rPr lang="ru-RU" sz="3400" b="1" dirty="0" smtClean="0"/>
              <a:t> чистого </a:t>
            </a:r>
            <a:r>
              <a:rPr lang="ru-RU" sz="3400" b="1" dirty="0" err="1" smtClean="0">
                <a:hlinkClick r:id="rId4" tooltip="Академізм"/>
              </a:rPr>
              <a:t>академізму</a:t>
            </a:r>
            <a:r>
              <a:rPr lang="ru-RU" sz="3400" b="1" dirty="0" smtClean="0"/>
              <a:t>. </a:t>
            </a:r>
            <a:r>
              <a:rPr lang="ru-RU" sz="3400" b="1" dirty="0" err="1" smtClean="0"/>
              <a:t>Різнобічний</a:t>
            </a:r>
            <a:r>
              <a:rPr lang="ru-RU" sz="3400" b="1" dirty="0" smtClean="0"/>
              <a:t> талант </a:t>
            </a:r>
            <a:r>
              <a:rPr lang="ru-RU" sz="3400" b="1" dirty="0" err="1" smtClean="0"/>
              <a:t>митця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відбився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і</a:t>
            </a:r>
            <a:r>
              <a:rPr lang="ru-RU" sz="3400" b="1" dirty="0" smtClean="0"/>
              <a:t> в </a:t>
            </a:r>
            <a:r>
              <a:rPr lang="ru-RU" sz="3400" b="1" dirty="0" err="1" smtClean="0"/>
              <a:t>художній</a:t>
            </a:r>
            <a:r>
              <a:rPr lang="ru-RU" sz="3400" b="1" dirty="0" smtClean="0"/>
              <a:t> </a:t>
            </a:r>
            <a:r>
              <a:rPr lang="ru-RU" sz="3400" b="1" u="sng" dirty="0" err="1" smtClean="0">
                <a:hlinkClick r:id="rId5" tooltip="Графіка"/>
              </a:rPr>
              <a:t>графіці</a:t>
            </a:r>
            <a:r>
              <a:rPr lang="ru-RU" sz="3400" b="1" dirty="0" smtClean="0"/>
              <a:t> (</a:t>
            </a:r>
            <a:r>
              <a:rPr lang="ru-RU" sz="3400" b="1" dirty="0" err="1" smtClean="0"/>
              <a:t>серія</a:t>
            </a:r>
            <a:r>
              <a:rPr lang="ru-RU" sz="3400" b="1" dirty="0" smtClean="0"/>
              <a:t> «</a:t>
            </a:r>
            <a:r>
              <a:rPr lang="ru-RU" sz="3400" b="1" dirty="0" err="1" smtClean="0"/>
              <a:t>Мальовнича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Україна</a:t>
            </a:r>
            <a:r>
              <a:rPr lang="ru-RU" sz="3400" b="1" dirty="0" smtClean="0"/>
              <a:t>» </a:t>
            </a:r>
            <a:r>
              <a:rPr lang="ru-RU" sz="3400" b="1" dirty="0" err="1" smtClean="0"/>
              <a:t>тощо</a:t>
            </a:r>
            <a:r>
              <a:rPr lang="ru-RU" sz="3400" b="1" dirty="0" smtClean="0"/>
              <a:t>). 1860 року </a:t>
            </a:r>
            <a:r>
              <a:rPr lang="ru-RU" sz="3400" b="1" dirty="0" err="1" smtClean="0">
                <a:hlinkClick r:id="rId3" tooltip="Тарас Шевченко"/>
              </a:rPr>
              <a:t>Тарасові</a:t>
            </a:r>
            <a:r>
              <a:rPr lang="ru-RU" sz="3400" b="1" dirty="0" smtClean="0">
                <a:hlinkClick r:id="rId3" tooltip="Тарас Шевченко"/>
              </a:rPr>
              <a:t> </a:t>
            </a:r>
            <a:r>
              <a:rPr lang="ru-RU" sz="3400" b="1" dirty="0" err="1" smtClean="0">
                <a:hlinkClick r:id="rId3" tooltip="Тарас Шевченко"/>
              </a:rPr>
              <a:t>Шевченку</a:t>
            </a:r>
            <a:r>
              <a:rPr lang="ru-RU" sz="3400" b="1" dirty="0" err="1" smtClean="0"/>
              <a:t>надали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звання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академіка</a:t>
            </a:r>
            <a:r>
              <a:rPr lang="ru-RU" sz="3400" b="1" dirty="0" smtClean="0"/>
              <a:t> </a:t>
            </a:r>
            <a:r>
              <a:rPr lang="ru-RU" sz="3400" b="1" dirty="0" err="1" smtClean="0">
                <a:hlinkClick r:id="rId6" tooltip="Гравюра"/>
              </a:rPr>
              <a:t>гравюри</a:t>
            </a:r>
            <a:r>
              <a:rPr lang="ru-RU" sz="3400" b="1" dirty="0" smtClean="0"/>
              <a:t> </a:t>
            </a:r>
            <a:r>
              <a:rPr lang="ru-RU" sz="3400" b="1" dirty="0" err="1" smtClean="0"/>
              <a:t>Петербурзької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академії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мистецтв</a:t>
            </a:r>
            <a:r>
              <a:rPr lang="ru-RU" sz="3400" b="1" dirty="0" smtClean="0"/>
              <a:t>. На жаль, </a:t>
            </a:r>
            <a:r>
              <a:rPr lang="ru-RU" sz="3400" b="1" dirty="0" err="1" smtClean="0"/>
              <a:t>заслання</a:t>
            </a:r>
            <a:r>
              <a:rPr lang="ru-RU" sz="3400" b="1" dirty="0" smtClean="0"/>
              <a:t> та </a:t>
            </a:r>
            <a:r>
              <a:rPr lang="ru-RU" sz="3400" b="1" dirty="0" err="1" smtClean="0"/>
              <a:t>заборона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малювати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перешкодили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розкритися</a:t>
            </a:r>
            <a:r>
              <a:rPr lang="ru-RU" sz="3400" b="1" dirty="0" smtClean="0"/>
              <a:t> в </a:t>
            </a:r>
            <a:r>
              <a:rPr lang="ru-RU" sz="3400" b="1" dirty="0" err="1" smtClean="0"/>
              <a:t>повній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мірі</a:t>
            </a:r>
            <a:r>
              <a:rPr lang="ru-RU" sz="3400" b="1" dirty="0" smtClean="0"/>
              <a:t> </a:t>
            </a:r>
            <a:r>
              <a:rPr lang="ru-RU" sz="3400" b="1" dirty="0" err="1" smtClean="0"/>
              <a:t>його</a:t>
            </a:r>
            <a:r>
              <a:rPr lang="ru-RU" sz="3400" b="1" dirty="0" smtClean="0"/>
              <a:t> живописному таланту.</a:t>
            </a:r>
          </a:p>
          <a:p>
            <a:endParaRPr lang="ru-RU" sz="3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476672"/>
            <a:ext cx="3833576" cy="5710768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Видатним</a:t>
            </a:r>
            <a:r>
              <a:rPr lang="ru-RU" b="1" dirty="0" smtClean="0"/>
              <a:t> </a:t>
            </a:r>
            <a:r>
              <a:rPr lang="ru-RU" b="1" dirty="0" err="1" smtClean="0"/>
              <a:t>майстром</a:t>
            </a:r>
            <a:r>
              <a:rPr lang="ru-RU" b="1" dirty="0" smtClean="0"/>
              <a:t> </a:t>
            </a:r>
            <a:r>
              <a:rPr lang="ru-RU" b="1" dirty="0" err="1" smtClean="0"/>
              <a:t>побутового</a:t>
            </a:r>
            <a:r>
              <a:rPr lang="ru-RU" b="1" dirty="0" smtClean="0"/>
              <a:t> жанру </a:t>
            </a:r>
            <a:r>
              <a:rPr lang="ru-RU" b="1" dirty="0" err="1" smtClean="0"/>
              <a:t>був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2" tooltip="Пимоненко Микола Корнилович"/>
              </a:rPr>
              <a:t>Микола</a:t>
            </a:r>
            <a:r>
              <a:rPr lang="ru-RU" b="1" dirty="0" smtClean="0">
                <a:hlinkClick r:id="rId2" tooltip="Пимоненко Микола Корнилович"/>
              </a:rPr>
              <a:t> </a:t>
            </a:r>
            <a:r>
              <a:rPr lang="ru-RU" b="1" dirty="0" err="1" smtClean="0">
                <a:hlinkClick r:id="rId2" tooltip="Пимоненко Микола Корнилович"/>
              </a:rPr>
              <a:t>Пимоненко</a:t>
            </a:r>
            <a:r>
              <a:rPr lang="ru-RU" b="1" dirty="0" smtClean="0"/>
              <a:t>. </a:t>
            </a:r>
            <a:r>
              <a:rPr lang="ru-RU" b="1" dirty="0" err="1" smtClean="0"/>
              <a:t>Більшість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робіт</a:t>
            </a:r>
            <a:r>
              <a:rPr lang="ru-RU" b="1" dirty="0" smtClean="0"/>
              <a:t>, </a:t>
            </a:r>
            <a:r>
              <a:rPr lang="ru-RU" b="1" dirty="0" err="1" smtClean="0"/>
              <a:t>написаних</a:t>
            </a:r>
            <a:r>
              <a:rPr lang="ru-RU" b="1" dirty="0" smtClean="0"/>
              <a:t> на теми </a:t>
            </a:r>
            <a:r>
              <a:rPr lang="ru-RU" b="1" dirty="0" err="1" smtClean="0"/>
              <a:t>селянського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, </a:t>
            </a:r>
            <a:r>
              <a:rPr lang="ru-RU" b="1" dirty="0" err="1" smtClean="0"/>
              <a:t>відрізняються</a:t>
            </a:r>
            <a:r>
              <a:rPr lang="ru-RU" b="1" dirty="0" smtClean="0"/>
              <a:t> </a:t>
            </a:r>
            <a:r>
              <a:rPr lang="ru-RU" b="1" dirty="0" err="1" smtClean="0"/>
              <a:t>щирістю</a:t>
            </a:r>
            <a:r>
              <a:rPr lang="ru-RU" b="1" dirty="0" smtClean="0"/>
              <a:t>, </a:t>
            </a:r>
            <a:r>
              <a:rPr lang="ru-RU" b="1" dirty="0" err="1" smtClean="0"/>
              <a:t>емоційністю</a:t>
            </a:r>
            <a:r>
              <a:rPr lang="ru-RU" b="1" dirty="0" smtClean="0"/>
              <a:t>, </a:t>
            </a:r>
            <a:r>
              <a:rPr lang="ru-RU" b="1" dirty="0" err="1" smtClean="0"/>
              <a:t>високою</a:t>
            </a:r>
            <a:r>
              <a:rPr lang="ru-RU" b="1" dirty="0" smtClean="0"/>
              <a:t> живописною </a:t>
            </a:r>
            <a:r>
              <a:rPr lang="ru-RU" b="1" dirty="0" err="1" smtClean="0"/>
              <a:t>майстерністю</a:t>
            </a:r>
            <a:r>
              <a:rPr lang="ru-RU" b="1" dirty="0" smtClean="0"/>
              <a:t>: «</a:t>
            </a:r>
            <a:r>
              <a:rPr lang="ru-RU" b="1" dirty="0" err="1" smtClean="0"/>
              <a:t>Святочні</a:t>
            </a:r>
            <a:r>
              <a:rPr lang="ru-RU" b="1" dirty="0" smtClean="0"/>
              <a:t> </a:t>
            </a:r>
            <a:r>
              <a:rPr lang="ru-RU" b="1" dirty="0" err="1" smtClean="0"/>
              <a:t>ворожіння</a:t>
            </a:r>
            <a:r>
              <a:rPr lang="ru-RU" b="1" dirty="0" smtClean="0"/>
              <a:t>», «</a:t>
            </a:r>
            <a:r>
              <a:rPr lang="ru-RU" b="1" dirty="0" err="1" smtClean="0"/>
              <a:t>Весілля</a:t>
            </a:r>
            <a:r>
              <a:rPr lang="ru-RU" b="1" dirty="0" smtClean="0"/>
              <a:t> в </a:t>
            </a:r>
            <a:r>
              <a:rPr lang="ru-RU" b="1" dirty="0" err="1" smtClean="0"/>
              <a:t>Київській</a:t>
            </a:r>
            <a:r>
              <a:rPr lang="ru-RU" b="1" dirty="0" smtClean="0"/>
              <a:t> </a:t>
            </a:r>
            <a:r>
              <a:rPr lang="ru-RU" b="1" dirty="0" err="1" smtClean="0"/>
              <a:t>губернії</a:t>
            </a:r>
            <a:r>
              <a:rPr lang="ru-RU" b="1" dirty="0" smtClean="0"/>
              <a:t>», «Проводи </a:t>
            </a:r>
            <a:r>
              <a:rPr lang="ru-RU" b="1" dirty="0" err="1" smtClean="0"/>
              <a:t>рекрутів</a:t>
            </a:r>
            <a:r>
              <a:rPr lang="ru-RU" b="1" dirty="0" smtClean="0"/>
              <a:t>», «</a:t>
            </a:r>
            <a:r>
              <a:rPr lang="ru-RU" b="1" dirty="0" err="1" smtClean="0"/>
              <a:t>Свати</a:t>
            </a:r>
            <a:r>
              <a:rPr lang="ru-RU" b="1" dirty="0" smtClean="0"/>
              <a:t>», «Жнива», «По воду», «Ярмарок», </a:t>
            </a:r>
            <a:r>
              <a:rPr lang="ru-RU" b="1" dirty="0" err="1" smtClean="0"/>
              <a:t>інші</a:t>
            </a:r>
            <a:r>
              <a:rPr lang="ru-RU" b="1" dirty="0" smtClean="0"/>
              <a:t>. </a:t>
            </a:r>
            <a:r>
              <a:rPr lang="ru-RU" b="1" dirty="0" err="1" smtClean="0"/>
              <a:t>Пимоненко</a:t>
            </a:r>
            <a:r>
              <a:rPr lang="ru-RU" b="1" dirty="0" smtClean="0"/>
              <a:t> — автор </a:t>
            </a:r>
            <a:r>
              <a:rPr lang="ru-RU" b="1" dirty="0" err="1" smtClean="0"/>
              <a:t>близько</a:t>
            </a:r>
            <a:r>
              <a:rPr lang="ru-RU" b="1" dirty="0" smtClean="0"/>
              <a:t> 715 картин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малюнків</a:t>
            </a:r>
            <a:r>
              <a:rPr lang="ru-RU" b="1" dirty="0" smtClean="0"/>
              <a:t>. </a:t>
            </a:r>
            <a:r>
              <a:rPr lang="ru-RU" b="1" dirty="0" err="1" smtClean="0"/>
              <a:t>Він</a:t>
            </a:r>
            <a:r>
              <a:rPr lang="ru-RU" b="1" dirty="0" smtClean="0"/>
              <a:t> один </a:t>
            </a:r>
            <a:r>
              <a:rPr lang="ru-RU" b="1" dirty="0" err="1" smtClean="0"/>
              <a:t>з</a:t>
            </a:r>
            <a:r>
              <a:rPr lang="ru-RU" b="1" dirty="0" smtClean="0"/>
              <a:t> перших у </a:t>
            </a:r>
            <a:r>
              <a:rPr lang="ru-RU" b="1" dirty="0" err="1" smtClean="0"/>
              <a:t>вітчизняному</a:t>
            </a:r>
            <a:r>
              <a:rPr lang="ru-RU" b="1" dirty="0" smtClean="0"/>
              <a:t> </a:t>
            </a:r>
            <a:r>
              <a:rPr lang="ru-RU" b="1" dirty="0" err="1" smtClean="0"/>
              <a:t>малярстві</a:t>
            </a:r>
            <a:r>
              <a:rPr lang="ru-RU" b="1" dirty="0" smtClean="0"/>
              <a:t> </a:t>
            </a:r>
            <a:r>
              <a:rPr lang="ru-RU" b="1" dirty="0" err="1" smtClean="0"/>
              <a:t>поєднав</a:t>
            </a:r>
            <a:r>
              <a:rPr lang="ru-RU" b="1" dirty="0" smtClean="0"/>
              <a:t> </a:t>
            </a:r>
            <a:r>
              <a:rPr lang="ru-RU" b="1" dirty="0" err="1" smtClean="0"/>
              <a:t>побутовий</a:t>
            </a:r>
            <a:r>
              <a:rPr lang="ru-RU" b="1" dirty="0" smtClean="0"/>
              <a:t> жанр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поетичний</a:t>
            </a:r>
            <a:r>
              <a:rPr lang="ru-RU" b="1" dirty="0" smtClean="0"/>
              <a:t> </a:t>
            </a:r>
            <a:r>
              <a:rPr lang="ru-RU" b="1" dirty="0" err="1" smtClean="0"/>
              <a:t>український</a:t>
            </a:r>
            <a:r>
              <a:rPr lang="ru-RU" b="1" dirty="0" smtClean="0"/>
              <a:t> пейзаж, </a:t>
            </a:r>
            <a:r>
              <a:rPr lang="ru-RU" b="1" dirty="0" err="1" smtClean="0"/>
              <a:t>заснував</a:t>
            </a:r>
            <a:r>
              <a:rPr lang="ru-RU" b="1" dirty="0" smtClean="0"/>
              <a:t> у </a:t>
            </a:r>
            <a:r>
              <a:rPr lang="ru-RU" b="1" dirty="0" err="1" smtClean="0">
                <a:hlinkClick r:id="rId3" tooltip="Київ"/>
              </a:rPr>
              <a:t>Києві</a:t>
            </a:r>
            <a:r>
              <a:rPr lang="ru-RU" b="1" dirty="0" smtClean="0"/>
              <a:t> </a:t>
            </a:r>
            <a:r>
              <a:rPr lang="ru-RU" b="1" dirty="0" err="1" smtClean="0"/>
              <a:t>художню</a:t>
            </a:r>
            <a:r>
              <a:rPr lang="ru-RU" b="1" dirty="0" smtClean="0"/>
              <a:t> школу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пимоненко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148064" y="0"/>
            <a:ext cx="3995936" cy="2437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C:\Users\Юля\Desktop\пимоненко 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420888"/>
            <a:ext cx="3913155" cy="2484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Юля\Desktop\пимоненко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7213" y="4869160"/>
            <a:ext cx="4136787" cy="1988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43608" y="332656"/>
            <a:ext cx="4104456" cy="5976664"/>
          </a:xfrm>
        </p:spPr>
        <p:txBody>
          <a:bodyPr>
            <a:noAutofit/>
          </a:bodyPr>
          <a:lstStyle/>
          <a:p>
            <a:r>
              <a:rPr lang="ru-RU" sz="2350" b="1" dirty="0" err="1" smtClean="0"/>
              <a:t>Інший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представник</a:t>
            </a:r>
            <a:r>
              <a:rPr lang="ru-RU" sz="2350" b="1" dirty="0" smtClean="0"/>
              <a:t> </a:t>
            </a:r>
            <a:r>
              <a:rPr lang="ru-RU" sz="2350" b="1" dirty="0" err="1" smtClean="0">
                <a:hlinkClick r:id="rId2" tooltip="Класицизм"/>
              </a:rPr>
              <a:t>класицизму</a:t>
            </a:r>
            <a:r>
              <a:rPr lang="ru-RU" sz="2350" b="1" dirty="0" smtClean="0"/>
              <a:t>, </a:t>
            </a:r>
            <a:r>
              <a:rPr lang="ru-RU" sz="2350" b="1" dirty="0" err="1" smtClean="0"/>
              <a:t>російський</a:t>
            </a:r>
            <a:r>
              <a:rPr lang="ru-RU" sz="2350" b="1" dirty="0" smtClean="0"/>
              <a:t> художник </a:t>
            </a:r>
            <a:r>
              <a:rPr lang="ru-RU" sz="2350" b="1" dirty="0" smtClean="0">
                <a:hlinkClick r:id="rId3" tooltip="Тропінін Василь Андрійович"/>
              </a:rPr>
              <a:t>Василь </a:t>
            </a:r>
            <a:r>
              <a:rPr lang="ru-RU" sz="2350" b="1" dirty="0" err="1" smtClean="0">
                <a:hlinkClick r:id="rId3" tooltip="Тропінін Василь Андрійович"/>
              </a:rPr>
              <a:t>Тропінін</a:t>
            </a:r>
            <a:r>
              <a:rPr lang="ru-RU" sz="2350" b="1" dirty="0" smtClean="0"/>
              <a:t> говорив, </a:t>
            </a:r>
            <a:r>
              <a:rPr lang="ru-RU" sz="2350" b="1" dirty="0" err="1" smtClean="0"/>
              <a:t>що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Україна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замінила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йому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Академію</a:t>
            </a:r>
            <a:r>
              <a:rPr lang="ru-RU" sz="2350" b="1" dirty="0" smtClean="0"/>
              <a:t>. </a:t>
            </a:r>
            <a:r>
              <a:rPr lang="ru-RU" sz="2350" b="1" dirty="0" err="1" smtClean="0"/>
              <a:t>Він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багато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років</a:t>
            </a:r>
            <a:r>
              <a:rPr lang="ru-RU" sz="2350" b="1" dirty="0" smtClean="0"/>
              <a:t> жив </a:t>
            </a:r>
            <a:r>
              <a:rPr lang="ru-RU" sz="2350" b="1" dirty="0" err="1" smtClean="0"/>
              <a:t>і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працював</a:t>
            </a:r>
            <a:r>
              <a:rPr lang="ru-RU" sz="2350" b="1" dirty="0" smtClean="0"/>
              <a:t> на </a:t>
            </a:r>
            <a:r>
              <a:rPr lang="ru-RU" sz="2350" b="1" dirty="0" err="1" smtClean="0">
                <a:hlinkClick r:id="rId4" tooltip="Поділля"/>
              </a:rPr>
              <a:t>Поділлі</a:t>
            </a:r>
            <a:r>
              <a:rPr lang="ru-RU" sz="2350" b="1" dirty="0" smtClean="0"/>
              <a:t> </a:t>
            </a:r>
            <a:r>
              <a:rPr lang="ru-RU" sz="2350" b="1" dirty="0" err="1" smtClean="0"/>
              <a:t>і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присвятив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українській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темі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чимало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портретів</a:t>
            </a:r>
            <a:r>
              <a:rPr lang="ru-RU" sz="2350" b="1" dirty="0" smtClean="0"/>
              <a:t>: «</a:t>
            </a:r>
            <a:r>
              <a:rPr lang="ru-RU" sz="2350" b="1" dirty="0" err="1" smtClean="0"/>
              <a:t>Дівчина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з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Поділля</a:t>
            </a:r>
            <a:r>
              <a:rPr lang="ru-RU" sz="2350" b="1" dirty="0" smtClean="0"/>
              <a:t>», «Хлопчик </a:t>
            </a:r>
            <a:r>
              <a:rPr lang="ru-RU" sz="2350" b="1" dirty="0" err="1" smtClean="0"/>
              <a:t>із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сокирою</a:t>
            </a:r>
            <a:r>
              <a:rPr lang="ru-RU" sz="2350" b="1" dirty="0" smtClean="0"/>
              <a:t>», «</a:t>
            </a:r>
            <a:r>
              <a:rPr lang="ru-RU" sz="2350" b="1" dirty="0" err="1" smtClean="0"/>
              <a:t>Весілля</a:t>
            </a:r>
            <a:r>
              <a:rPr lang="ru-RU" sz="2350" b="1" dirty="0" smtClean="0"/>
              <a:t> в </a:t>
            </a:r>
            <a:r>
              <a:rPr lang="ru-RU" sz="2350" b="1" dirty="0" err="1" smtClean="0"/>
              <a:t>селі</a:t>
            </a:r>
            <a:r>
              <a:rPr lang="ru-RU" sz="2350" b="1" dirty="0" smtClean="0"/>
              <a:t> </a:t>
            </a:r>
            <a:r>
              <a:rPr lang="ru-RU" sz="2350" b="1" dirty="0" err="1" smtClean="0"/>
              <a:t>Кукавці</a:t>
            </a:r>
            <a:r>
              <a:rPr lang="ru-RU" sz="2350" b="1" dirty="0" smtClean="0"/>
              <a:t>», «</a:t>
            </a:r>
            <a:r>
              <a:rPr lang="ru-RU" sz="2350" b="1" dirty="0" err="1" smtClean="0"/>
              <a:t>Українець</a:t>
            </a:r>
            <a:r>
              <a:rPr lang="ru-RU" sz="2350" b="1" dirty="0" smtClean="0"/>
              <a:t>», «Портрет </a:t>
            </a:r>
            <a:r>
              <a:rPr lang="ru-RU" sz="2350" b="1" dirty="0" err="1" smtClean="0"/>
              <a:t>подільського</a:t>
            </a:r>
            <a:r>
              <a:rPr lang="ru-RU" sz="2350" b="1" dirty="0" smtClean="0"/>
              <a:t> селянина».</a:t>
            </a:r>
            <a:endParaRPr lang="ru-RU" sz="2350" b="1" dirty="0"/>
          </a:p>
        </p:txBody>
      </p:sp>
      <p:pic>
        <p:nvPicPr>
          <p:cNvPr id="5" name="Содержимое 4" descr="тропінін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292080" y="692696"/>
            <a:ext cx="3634049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476672"/>
            <a:ext cx="3761568" cy="57107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Тісно</a:t>
            </a:r>
            <a:r>
              <a:rPr lang="ru-RU" b="1" dirty="0" smtClean="0"/>
              <a:t> </a:t>
            </a:r>
            <a:r>
              <a:rPr lang="ru-RU" b="1" dirty="0" err="1" smtClean="0"/>
              <a:t>пов'язаною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Україною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доля </a:t>
            </a:r>
            <a:r>
              <a:rPr lang="ru-RU" b="1" dirty="0" err="1" smtClean="0"/>
              <a:t>художника-мариніста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2" tooltip="Айвазовський Іван Костянтинович"/>
              </a:rPr>
              <a:t>Івана</a:t>
            </a:r>
            <a:r>
              <a:rPr lang="ru-RU" b="1" dirty="0" smtClean="0">
                <a:hlinkClick r:id="rId2" tooltip="Айвазовський Іван Костянтинович"/>
              </a:rPr>
              <a:t> </a:t>
            </a:r>
            <a:r>
              <a:rPr lang="ru-RU" b="1" dirty="0" err="1" smtClean="0">
                <a:hlinkClick r:id="rId2" tooltip="Айвазовський Іван Костянтинович"/>
              </a:rPr>
              <a:t>Айвазовського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значну</a:t>
            </a:r>
            <a:r>
              <a:rPr lang="ru-RU" b="1" dirty="0" smtClean="0"/>
              <a:t> </a:t>
            </a:r>
            <a:r>
              <a:rPr lang="ru-RU" b="1" dirty="0" err="1" smtClean="0"/>
              <a:t>частину</a:t>
            </a:r>
            <a:r>
              <a:rPr lang="ru-RU" b="1" dirty="0" smtClean="0"/>
              <a:t>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  <a:r>
              <a:rPr lang="ru-RU" b="1" dirty="0" err="1" smtClean="0"/>
              <a:t>провів</a:t>
            </a:r>
            <a:r>
              <a:rPr lang="ru-RU" b="1" dirty="0" smtClean="0"/>
              <a:t> у </a:t>
            </a:r>
            <a:r>
              <a:rPr lang="ru-RU" b="1" dirty="0" err="1" smtClean="0"/>
              <a:t>рідній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3" tooltip="Феодосія"/>
              </a:rPr>
              <a:t>Феодосії</a:t>
            </a:r>
            <a:r>
              <a:rPr lang="ru-RU" b="1" dirty="0" smtClean="0"/>
              <a:t> 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заповів</a:t>
            </a:r>
            <a:r>
              <a:rPr lang="ru-RU" b="1" dirty="0" smtClean="0"/>
              <a:t> </a:t>
            </a:r>
            <a:r>
              <a:rPr lang="ru-RU" b="1" dirty="0" err="1" smtClean="0"/>
              <a:t>цьому</a:t>
            </a:r>
            <a:r>
              <a:rPr lang="ru-RU" b="1" dirty="0" smtClean="0"/>
              <a:t> </a:t>
            </a:r>
            <a:r>
              <a:rPr lang="ru-RU" b="1" dirty="0" err="1" smtClean="0"/>
              <a:t>місту</a:t>
            </a:r>
            <a:r>
              <a:rPr lang="ru-RU" b="1" dirty="0" smtClean="0"/>
              <a:t> свою </a:t>
            </a:r>
            <a:r>
              <a:rPr lang="ru-RU" b="1" dirty="0" err="1" smtClean="0"/>
              <a:t>картинну</a:t>
            </a:r>
            <a:r>
              <a:rPr lang="ru-RU" b="1" dirty="0" smtClean="0"/>
              <a:t> галерею. </a:t>
            </a:r>
            <a:r>
              <a:rPr lang="ru-RU" b="1" dirty="0" err="1" smtClean="0"/>
              <a:t>Українська</a:t>
            </a:r>
            <a:r>
              <a:rPr lang="ru-RU" b="1" dirty="0" smtClean="0"/>
              <a:t> тема </a:t>
            </a:r>
            <a:r>
              <a:rPr lang="ru-RU" b="1" dirty="0" err="1" smtClean="0"/>
              <a:t>звучить</a:t>
            </a:r>
            <a:r>
              <a:rPr lang="ru-RU" b="1" dirty="0" smtClean="0"/>
              <a:t> у </a:t>
            </a:r>
            <a:r>
              <a:rPr lang="ru-RU" b="1" dirty="0" err="1" smtClean="0"/>
              <a:t>його</a:t>
            </a:r>
            <a:r>
              <a:rPr lang="ru-RU" b="1" dirty="0" smtClean="0"/>
              <a:t> роботах «</a:t>
            </a:r>
            <a:r>
              <a:rPr lang="ru-RU" b="1" dirty="0" err="1" smtClean="0"/>
              <a:t>Очерети</a:t>
            </a:r>
            <a:r>
              <a:rPr lang="ru-RU" b="1" dirty="0" smtClean="0"/>
              <a:t> на </a:t>
            </a:r>
            <a:r>
              <a:rPr lang="ru-RU" b="1" dirty="0" err="1" smtClean="0">
                <a:hlinkClick r:id="rId4" tooltip="Дніпро"/>
              </a:rPr>
              <a:t>Дніпрі</a:t>
            </a:r>
            <a:r>
              <a:rPr lang="ru-RU" b="1" dirty="0" smtClean="0"/>
              <a:t> </a:t>
            </a:r>
            <a:r>
              <a:rPr lang="ru-RU" b="1" dirty="0" err="1" smtClean="0"/>
              <a:t>поблизу</a:t>
            </a:r>
            <a:r>
              <a:rPr lang="ru-RU" b="1" dirty="0" smtClean="0"/>
              <a:t> </a:t>
            </a:r>
            <a:r>
              <a:rPr lang="ru-RU" b="1" dirty="0" err="1" smtClean="0"/>
              <a:t>містечка</a:t>
            </a:r>
            <a:r>
              <a:rPr lang="ru-RU" b="1" dirty="0" smtClean="0"/>
              <a:t> Алешки» та </a:t>
            </a:r>
            <a:r>
              <a:rPr lang="ru-RU" b="1" dirty="0" err="1" smtClean="0"/>
              <a:t>унікальній</a:t>
            </a:r>
            <a:r>
              <a:rPr lang="ru-RU" b="1" dirty="0" smtClean="0"/>
              <a:t> для художника </a:t>
            </a:r>
            <a:r>
              <a:rPr lang="ru-RU" b="1" dirty="0" err="1" smtClean="0"/>
              <a:t>жанровій</a:t>
            </a:r>
            <a:r>
              <a:rPr lang="ru-RU" b="1" dirty="0" smtClean="0"/>
              <a:t> </a:t>
            </a:r>
            <a:r>
              <a:rPr lang="ru-RU" b="1" dirty="0" err="1" smtClean="0"/>
              <a:t>картині</a:t>
            </a:r>
            <a:r>
              <a:rPr lang="ru-RU" b="1" dirty="0" smtClean="0"/>
              <a:t> «</a:t>
            </a:r>
            <a:r>
              <a:rPr lang="ru-RU" b="1" dirty="0" err="1" smtClean="0"/>
              <a:t>Весілля</a:t>
            </a:r>
            <a:r>
              <a:rPr lang="ru-RU" b="1" dirty="0" smtClean="0"/>
              <a:t> на </a:t>
            </a:r>
            <a:r>
              <a:rPr lang="ru-RU" b="1" dirty="0" err="1" smtClean="0"/>
              <a:t>Україні</a:t>
            </a:r>
            <a:r>
              <a:rPr lang="ru-RU" b="1" dirty="0" smtClean="0"/>
              <a:t>».</a:t>
            </a:r>
            <a:endParaRPr lang="ru-RU" b="1" dirty="0"/>
          </a:p>
        </p:txBody>
      </p:sp>
      <p:pic>
        <p:nvPicPr>
          <p:cNvPr id="5" name="Содержимое 4" descr="айвазовський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788024" y="260648"/>
            <a:ext cx="4067944" cy="285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2" name="Picture 2" descr="C:\Users\Юля\Desktop\айвазовський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3284984"/>
            <a:ext cx="4053235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31640" y="620688"/>
            <a:ext cx="3761568" cy="556675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 smtClean="0"/>
              <a:t>Новаторською</a:t>
            </a:r>
            <a:r>
              <a:rPr lang="ru-RU" b="1" dirty="0" smtClean="0"/>
              <a:t> для </a:t>
            </a:r>
            <a:r>
              <a:rPr lang="ru-RU" b="1" dirty="0" smtClean="0">
                <a:hlinkClick r:id="rId2" tooltip="Пейзаж"/>
              </a:rPr>
              <a:t>пейзажу</a:t>
            </a:r>
            <a:r>
              <a:rPr lang="ru-RU" b="1" dirty="0" smtClean="0"/>
              <a:t> стала </a:t>
            </a:r>
            <a:r>
              <a:rPr lang="ru-RU" b="1" dirty="0" err="1" smtClean="0"/>
              <a:t>творчість</a:t>
            </a:r>
            <a:r>
              <a:rPr lang="ru-RU" b="1" dirty="0" smtClean="0"/>
              <a:t> </a:t>
            </a:r>
            <a:r>
              <a:rPr lang="ru-RU" b="1" dirty="0" smtClean="0">
                <a:hlinkClick r:id="rId3" tooltip="Куїнджі Архип Іванович"/>
              </a:rPr>
              <a:t>Архипа </a:t>
            </a:r>
            <a:r>
              <a:rPr lang="ru-RU" b="1" dirty="0" err="1" smtClean="0">
                <a:hlinkClick r:id="rId3" tooltip="Куїнджі Архип Іванович"/>
              </a:rPr>
              <a:t>Куїнджі</a:t>
            </a:r>
            <a:r>
              <a:rPr lang="ru-RU" b="1" dirty="0" smtClean="0"/>
              <a:t>, </a:t>
            </a:r>
            <a:r>
              <a:rPr lang="ru-RU" b="1" dirty="0" err="1" smtClean="0"/>
              <a:t>який</a:t>
            </a:r>
            <a:r>
              <a:rPr lang="ru-RU" b="1" dirty="0" smtClean="0"/>
              <a:t>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 </a:t>
            </a:r>
            <a:r>
              <a:rPr lang="ru-RU" b="1" dirty="0" err="1" smtClean="0"/>
              <a:t>поблизу</a:t>
            </a:r>
            <a:r>
              <a:rPr lang="ru-RU" b="1" dirty="0" smtClean="0"/>
              <a:t> </a:t>
            </a:r>
            <a:r>
              <a:rPr lang="ru-RU" b="1" dirty="0" err="1" smtClean="0">
                <a:hlinkClick r:id="rId4" tooltip="Маріуполь"/>
              </a:rPr>
              <a:t>Маріуполя</a:t>
            </a:r>
            <a:r>
              <a:rPr lang="ru-RU" b="1" dirty="0" smtClean="0"/>
              <a:t>. Перша ж </a:t>
            </a:r>
            <a:r>
              <a:rPr lang="ru-RU" b="1" dirty="0" err="1" smtClean="0"/>
              <a:t>виставлена</a:t>
            </a:r>
            <a:r>
              <a:rPr lang="ru-RU" b="1" dirty="0" smtClean="0"/>
              <a:t> ним картина — «</a:t>
            </a:r>
            <a:r>
              <a:rPr lang="ru-RU" b="1" dirty="0" err="1" smtClean="0"/>
              <a:t>Ніч</a:t>
            </a:r>
            <a:r>
              <a:rPr lang="ru-RU" b="1" dirty="0" smtClean="0"/>
              <a:t> на </a:t>
            </a:r>
            <a:r>
              <a:rPr lang="ru-RU" b="1" dirty="0" err="1" smtClean="0"/>
              <a:t>Дніпрі</a:t>
            </a:r>
            <a:r>
              <a:rPr lang="ru-RU" b="1" dirty="0" smtClean="0"/>
              <a:t>» — стала </a:t>
            </a:r>
            <a:r>
              <a:rPr lang="ru-RU" b="1" dirty="0" err="1" smtClean="0"/>
              <a:t>сенсацією</a:t>
            </a:r>
            <a:r>
              <a:rPr lang="ru-RU" b="1" dirty="0" smtClean="0"/>
              <a:t> в </a:t>
            </a:r>
            <a:r>
              <a:rPr lang="ru-RU" b="1" dirty="0" err="1" smtClean="0"/>
              <a:t>Петербурзі</a:t>
            </a:r>
            <a:r>
              <a:rPr lang="ru-RU" b="1" dirty="0" smtClean="0"/>
              <a:t>. Художник </a:t>
            </a:r>
            <a:r>
              <a:rPr lang="ru-RU" b="1" dirty="0" err="1" smtClean="0"/>
              <a:t>володів</a:t>
            </a:r>
            <a:r>
              <a:rPr lang="ru-RU" b="1" dirty="0" smtClean="0"/>
              <a:t> </a:t>
            </a:r>
            <a:r>
              <a:rPr lang="ru-RU" b="1" dirty="0" err="1" smtClean="0"/>
              <a:t>неймовірним</a:t>
            </a:r>
            <a:r>
              <a:rPr lang="ru-RU" b="1" dirty="0" smtClean="0"/>
              <a:t> талантом </a:t>
            </a:r>
            <a:r>
              <a:rPr lang="ru-RU" b="1" dirty="0" err="1" smtClean="0"/>
              <a:t>писати</a:t>
            </a:r>
            <a:r>
              <a:rPr lang="ru-RU" b="1" dirty="0" smtClean="0"/>
              <a:t> </a:t>
            </a:r>
            <a:r>
              <a:rPr lang="ru-RU" b="1" dirty="0" err="1" smtClean="0"/>
              <a:t>краєвиди</a:t>
            </a:r>
            <a:r>
              <a:rPr lang="ru-RU" b="1" dirty="0" smtClean="0"/>
              <a:t> та </a:t>
            </a:r>
            <a:r>
              <a:rPr lang="ru-RU" b="1" dirty="0" err="1" smtClean="0"/>
              <a:t>гру</a:t>
            </a:r>
            <a:r>
              <a:rPr lang="ru-RU" b="1" dirty="0" smtClean="0"/>
              <a:t> </a:t>
            </a:r>
            <a:r>
              <a:rPr lang="ru-RU" b="1" dirty="0" err="1" smtClean="0"/>
              <a:t>світла</a:t>
            </a:r>
            <a:r>
              <a:rPr lang="ru-RU" b="1" dirty="0" smtClean="0"/>
              <a:t> на </a:t>
            </a:r>
            <a:r>
              <a:rPr lang="ru-RU" b="1" dirty="0" err="1" smtClean="0"/>
              <a:t>хмарах</a:t>
            </a:r>
            <a:r>
              <a:rPr lang="ru-RU" b="1" dirty="0" smtClean="0"/>
              <a:t>, деревах, </a:t>
            </a:r>
            <a:r>
              <a:rPr lang="ru-RU" b="1" dirty="0" err="1" smtClean="0"/>
              <a:t>скелях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Содержимое 4" descr="куїнджі.jpg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860032" y="450698"/>
            <a:ext cx="4283968" cy="2738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C:\Users\Юля\Desktop\куїнджі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429000"/>
            <a:ext cx="4211960" cy="2767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62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    Живопис XIXст.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Живопис XIXст.</dc:title>
  <dc:creator>Юля</dc:creator>
  <cp:lastModifiedBy>Юля</cp:lastModifiedBy>
  <cp:revision>9</cp:revision>
  <dcterms:created xsi:type="dcterms:W3CDTF">2013-11-09T17:53:38Z</dcterms:created>
  <dcterms:modified xsi:type="dcterms:W3CDTF">2013-11-09T19:17:54Z</dcterms:modified>
</cp:coreProperties>
</file>