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9CB23F-3AD0-4E3D-B21A-0EC0BB81840E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FBF133-F52F-4F84-98A0-897189DE1F9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Украинская Народная Республика(УНР)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356992"/>
            <a:ext cx="6172200" cy="685800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ru-RU" dirty="0" smtClean="0"/>
              <a:t>учениц 10-Б класса</a:t>
            </a:r>
          </a:p>
          <a:p>
            <a:pPr algn="r"/>
            <a:r>
              <a:rPr lang="ru-RU" dirty="0" smtClean="0"/>
              <a:t>Нетеплюк Дарьи,</a:t>
            </a:r>
          </a:p>
          <a:p>
            <a:pPr algn="r"/>
            <a:r>
              <a:rPr lang="ru-RU" dirty="0" smtClean="0"/>
              <a:t>Жилавской Екатерины</a:t>
            </a:r>
          </a:p>
        </p:txBody>
      </p:sp>
    </p:spTree>
    <p:extLst>
      <p:ext uri="{BB962C8B-B14F-4D97-AF65-F5344CB8AC3E}">
        <p14:creationId xmlns:p14="http://schemas.microsoft.com/office/powerpoint/2010/main" val="312376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325070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9—12 (22—25) января 1918 года (после роспуска в Петрограде Учредительного собрания и требования большевиков препятствовать движению казаков и офицеров царской армии с фронта на Дон) Центральная рада объявила о независимости Украины (провозгласила суверенитет УНР).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61" y="692697"/>
            <a:ext cx="4727555" cy="5661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08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3178696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16 (29)—22 января (4 февраля) 1918 года рабочие киевского завода «Арсенал» под руководством большевиков и эсеров предприняли неудачную попытку захвата власти в Киеве (Январское восстание в Киеве).</a:t>
            </a:r>
          </a:p>
          <a:p>
            <a:pPr marL="0" indent="0">
              <a:buNone/>
            </a:pPr>
            <a:r>
              <a:rPr lang="ru-RU" sz="2000" dirty="0" smtClean="0"/>
              <a:t>26 января (8 февраля) 1918 Киев был взят войсками Украинской Советской Республики, Центральная рада переехала в Житомир.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628800"/>
            <a:ext cx="5148064" cy="386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37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317869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27 января (9 февраля) 1918 Центральная рада подписала Брест-Литовский договор с Центральными державами. По условиям мирного договора германские войска оккупировали территорию Украины, Украина взяла на себя обязательство выплатить Германии огромную контрибуцию продовольствием, сырьём, скотом за военную поддержку Центральной рады.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68763"/>
            <a:ext cx="5104568" cy="3385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02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3610744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1 марта 1918 правительство Центральной рады вернулось в Киев.</a:t>
            </a:r>
          </a:p>
          <a:p>
            <a:pPr marL="0" indent="0">
              <a:buNone/>
            </a:pPr>
            <a:r>
              <a:rPr lang="ru-RU" sz="2000" dirty="0" smtClean="0"/>
              <a:t>17—19 марта 1918 все Советские республики на Украине объединились в одну Украинскую Советскую Республику в составе РСФСР со столицей в Харькове и революционным правительством (Народный секретариат).</a:t>
            </a:r>
          </a:p>
          <a:p>
            <a:pPr marL="0" indent="0">
              <a:buNone/>
            </a:pPr>
            <a:r>
              <a:rPr lang="ru-RU" sz="2000" dirty="0" smtClean="0"/>
              <a:t>29 апреля 1918 на «Съезде хлеборобов» гетманом Украины провозглашен </a:t>
            </a:r>
            <a:r>
              <a:rPr lang="ru-RU" sz="2000" dirty="0" err="1" smtClean="0"/>
              <a:t>П.Скоропадский</a:t>
            </a:r>
            <a:r>
              <a:rPr lang="ru-RU" sz="2000" dirty="0" smtClean="0"/>
              <a:t>. Распущена Центральная рада. Провозглашена «Украинская держава».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620645" cy="4755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4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2890664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14 декабря 1918 после ухода германских войск с оккупированных территорий войска Петлюры заняли Киев, выбив из него </a:t>
            </a:r>
            <a:r>
              <a:rPr lang="ru-RU" sz="2000" dirty="0" err="1" smtClean="0"/>
              <a:t>гетманцев</a:t>
            </a:r>
            <a:r>
              <a:rPr lang="ru-RU" sz="2000" dirty="0" smtClean="0"/>
              <a:t>. Объявлено о восстановлении Украинской народной республики. Последующий период известен как Директория Украинской народной республики.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14" y="1556792"/>
            <a:ext cx="5485278" cy="3675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60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302433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22 января 1919 провозглашён Акт </a:t>
            </a:r>
            <a:r>
              <a:rPr lang="ru-RU" sz="2000" dirty="0" err="1" smtClean="0"/>
              <a:t>Злуки</a:t>
            </a:r>
            <a:r>
              <a:rPr lang="ru-RU" sz="2000" dirty="0" smtClean="0"/>
              <a:t> — договор об объединении Украинской народной республики и </a:t>
            </a:r>
            <a:r>
              <a:rPr lang="ru-RU" sz="2000" dirty="0" err="1" smtClean="0"/>
              <a:t>Западноукраинской</a:t>
            </a:r>
            <a:r>
              <a:rPr lang="ru-RU" sz="2000" dirty="0" smtClean="0"/>
              <a:t> народной республики в единое украинское государство.</a:t>
            </a:r>
          </a:p>
          <a:p>
            <a:pPr marL="0" indent="0">
              <a:buNone/>
            </a:pPr>
            <a:r>
              <a:rPr lang="ru-RU" sz="2000" dirty="0" smtClean="0"/>
              <a:t>январь — апрель 1919 советские войска совместно с Украинской Красной Армией занимают Харьков, Полтаву, </a:t>
            </a:r>
            <a:r>
              <a:rPr lang="ru-RU" sz="2000" dirty="0" err="1" smtClean="0"/>
              <a:t>Екатеринослав</a:t>
            </a:r>
            <a:r>
              <a:rPr lang="ru-RU" sz="2000" dirty="0" smtClean="0"/>
              <a:t>, Киев (5 февраля), Одесса (6 апреля). Армия УНР отступает на запад.</a:t>
            </a:r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72321"/>
            <a:ext cx="5250557" cy="4555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96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791339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К осени 1919 года значительную часть территории Украины захватили войска Деникина (25 июня Харьков, 30 августа Киев).</a:t>
            </a:r>
          </a:p>
          <a:p>
            <a:pPr marL="0" indent="0">
              <a:buNone/>
            </a:pPr>
            <a:r>
              <a:rPr lang="ru-RU" sz="2000" dirty="0" smtClean="0"/>
              <a:t>В результате контрнаступления Красной армии 12 декабря был отбит Харьков, 16 декабря — Киев, 7 февраля 1920 года — Одесса.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0" y="2348880"/>
            <a:ext cx="7670253" cy="407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66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3816424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25 апреля 1920 года УНР договаривается о военном союзе с Польшей, при условии возобновления независимости Украины (без Галиции, входившей в состав Польши на правах автономии). В апреле был взят Киев (Киевская операция Войска Польского (1920)). Однако уже к августу наступление было полностью отбито объединенными усилиями союзных Украинской Красной Армии и РККА. Фактическое существование УНР было прекращено. Вся территория советской Украины была включена в состав Украинской Советской Социалистической республики (УССР).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688" y="1772816"/>
            <a:ext cx="4860733" cy="336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13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543800" cy="914400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Украинская народная республика(УНР) </a:t>
            </a:r>
          </a:p>
          <a:p>
            <a:r>
              <a:rPr lang="ru-RU" dirty="0" smtClean="0"/>
              <a:t>История возникновения</a:t>
            </a:r>
          </a:p>
          <a:p>
            <a:r>
              <a:rPr lang="ru-RU" dirty="0" smtClean="0"/>
              <a:t>Хронология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77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8326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Украинская народная республика(УНР) — название (с 7 (20) ноября 1917 года) «автономной Украины» (образовавшейся 13 (26) июня 1917 года в составе Российского государства); после провозглашения руководством УНР независимости 12 (25) января 1918 года — государство. С 22 января 1919 произошло формальное объединение УНР с ЗУНР (украинскими землями бывшей Австро-Венгрии).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79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УНР была провозглашена 3 Универсалом Центральной рады от 7 (20 ноября) 1917 как широкая автономия при сохранении федеративной связи с Россией. Этому предшествовало провозглашение национальной автономии Украины 13 (26) июня 1917 года и подписание Керенским А. Ф. протокола о признании Генерального секретариата Центральной рады.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955810" cy="38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42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Хронология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3355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281865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4 (17) марта 1917 года на заседании совета Украинской партии социалистов-федералистов создана Центральная рада («Центральный Совет»), первоначально — координационный орган украинских правосоциалистических партий.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79" y="1556792"/>
            <a:ext cx="5571021" cy="356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863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770" y="692696"/>
            <a:ext cx="8435280" cy="1324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И</a:t>
            </a:r>
            <a:r>
              <a:rPr lang="ru-RU" sz="2000" dirty="0" smtClean="0"/>
              <a:t>юнь 1917 года — провозглашение Центральной радой «автономной Украины» (13 (26) июня) и подписание Керенским А. Ф. протокола о признании Генерального секретариата Центральной рады.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7" y="2492896"/>
            <a:ext cx="7901247" cy="3587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089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260263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7 (20) ноября 1917 Центральная рада провозгласила «Украинскую народную республику» (УНР) в составе России.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876" y="1412776"/>
            <a:ext cx="5648045" cy="3871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4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3034680" cy="38164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Д</a:t>
            </a:r>
            <a:r>
              <a:rPr lang="ru-RU" sz="2000" dirty="0" smtClean="0"/>
              <a:t>екабрь 1917 — большевистская фракция рады переехала в Харьков. Красная Гвардия большевиков стала формироваться на территории Восточной Украины.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5282491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374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660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Украинская Народная Республика(УНР)</vt:lpstr>
      <vt:lpstr>План</vt:lpstr>
      <vt:lpstr>Украинская народная республика(УНР) — название (с 7 (20) ноября 1917 года) «автономной Украины» (образовавшейся 13 (26) июня 1917 года в составе Российского государства); после провозглашения руководством УНР независимости 12 (25) января 1918 года — государство. С 22 января 1919 произошло формальное объединение УНР с ЗУНР (украинскими землями бывшей Австро-Венгрии). </vt:lpstr>
      <vt:lpstr>История возникновения</vt:lpstr>
      <vt:lpstr>Хронология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и внешняя политика УНР</dc:title>
  <dc:creator>Пользователь</dc:creator>
  <cp:lastModifiedBy>Пользователь</cp:lastModifiedBy>
  <cp:revision>8</cp:revision>
  <dcterms:created xsi:type="dcterms:W3CDTF">2012-11-27T18:58:09Z</dcterms:created>
  <dcterms:modified xsi:type="dcterms:W3CDTF">2012-11-27T20:23:36Z</dcterms:modified>
</cp:coreProperties>
</file>