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uk.wikipedia.org/wiki/%D0%9A%D1%80%D0%B8%D0%BC" TargetMode="External"/><Relationship Id="rId7" Type="http://schemas.openxmlformats.org/officeDocument/2006/relationships/hyperlink" Target="http://uk.wikipedia.org/wiki/%D0%90%D1%85%D1%80%D0%BE%D0%BC%D0%B5%D1%94%D0%B2_%D0%A1%D0%B5%D1%80%D0%B3%D1%96%D0%B9_%D0%A4%D0%B5%D0%B4%D0%BE%D1%80%D0%BE%D0%B2%D0%B8%D1%87" TargetMode="External"/><Relationship Id="rId2" Type="http://schemas.openxmlformats.org/officeDocument/2006/relationships/hyperlink" Target="http://uk.wikipedia.org/wiki/22_%D1%81%D0%B5%D1%80%D0%BF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1%83%D0%B3%D0%BE_%D0%91%D0%BE%D1%80%D0%B8%D1%81_%D0%9A%D0%B0%D1%80%D0%BB%D0%BE%D0%B2%D0%B8%D1%87" TargetMode="External"/><Relationship Id="rId5" Type="http://schemas.openxmlformats.org/officeDocument/2006/relationships/hyperlink" Target="http://uk.wikipedia.org/wiki/%D0%9C%D0%BE%D1%81%D0%BA%D0%BE%D0%B2%D1%81%D1%8C%D0%BA%D0%B8%D0%B9_%D0%9A%D1%80%D0%B5%D0%BC%D0%BB%D1%8C" TargetMode="External"/><Relationship Id="rId4" Type="http://schemas.openxmlformats.org/officeDocument/2006/relationships/hyperlink" Target="http://uk.wikipedia.org/wiki/%D0%93%D0%BE%D1%80%D0%B1%D0%B0%D1%87%D0%BE%D0%B2_%D0%9C%D0%B8%D1%85%D0%B0%D0%B9%D0%BB%D0%BE_%D0%A1%D0%B5%D1%80%D0%B3%D1%96%D0%B9%D0%BE%D0%B2%D0%B8%D1%87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91" TargetMode="External"/><Relationship Id="rId2" Type="http://schemas.openxmlformats.org/officeDocument/2006/relationships/hyperlink" Target="http://uk.wikipedia.org/wiki/%D0%A1%D0%A0%D0%A1%D0%A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uk.wikipedia.org/wiki/%D0%93%D0%BE%D1%80%D0%B1%D0%B0%D1%87%D0%BE%D0%B2_%D0%9C%D0%B8%D1%85%D0%B0%D0%B9%D0%BB%D0%BE_%D0%A1%D0%B5%D1%80%D0%B3%D1%96%D0%B9%D0%BE%D0%B2%D0%B8%D1%87" TargetMode="External"/><Relationship Id="rId4" Type="http://schemas.openxmlformats.org/officeDocument/2006/relationships/hyperlink" Target="http://uk.wikipedia.org/wiki/%D0%93%D0%9A%D0%A7%D0%9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4%D0%9A%D0%9D%D0%A1" TargetMode="External"/><Relationship Id="rId3" Type="http://schemas.openxmlformats.org/officeDocument/2006/relationships/hyperlink" Target="http://uk.wikipedia.org/wiki/%D0%9A%D1%80%D0%B8%D0%BC" TargetMode="External"/><Relationship Id="rId7" Type="http://schemas.openxmlformats.org/officeDocument/2006/relationships/hyperlink" Target="http://uk.wikipedia.org/wiki/%D0%A4%D0%BE%D1%80%D0%BE%D1%81" TargetMode="External"/><Relationship Id="rId2" Type="http://schemas.openxmlformats.org/officeDocument/2006/relationships/hyperlink" Target="http://uk.wikipedia.org/wiki/18_%D1%81%D0%B5%D1%80%D0%BF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0%BE%D1%80%D0%B1%D0%B0%D1%87%D0%BE%D0%B2_%D0%9C%D0%B8%D1%85%D0%B0%D0%B9%D0%BB%D0%BE_%D0%A1%D0%B5%D1%80%D0%B3%D1%96%D0%B9%D0%BE%D0%B2%D0%B8%D1%87" TargetMode="External"/><Relationship Id="rId5" Type="http://schemas.openxmlformats.org/officeDocument/2006/relationships/hyperlink" Target="http://uk.wikipedia.org/wiki/%D0%A1%D0%A0%D0%A1%D0%A0" TargetMode="External"/><Relationship Id="rId4" Type="http://schemas.openxmlformats.org/officeDocument/2006/relationships/hyperlink" Target="http://uk.wikipedia.org/wiki/%D0%9F%D1%80%D0%B5%D0%B7%D0%B8%D0%B4%D0%B5%D0%BD%D1%82_%D0%A1%D0%A0%D0%A1%D0%A0" TargetMode="Externa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D%D0%B0%D0%B4%D0%B7%D0%B2%D0%B8%D1%87%D0%B0%D0%B9%D0%BD%D0%B8%D0%B9_%D1%81%D1%82%D0%B0%D0%BD" TargetMode="External"/><Relationship Id="rId13" Type="http://schemas.openxmlformats.org/officeDocument/2006/relationships/image" Target="../media/image4.jpeg"/><Relationship Id="rId3" Type="http://schemas.openxmlformats.org/officeDocument/2006/relationships/hyperlink" Target="http://uk.wikipedia.org/wiki/1991" TargetMode="External"/><Relationship Id="rId7" Type="http://schemas.openxmlformats.org/officeDocument/2006/relationships/hyperlink" Target="http://uk.wikipedia.org/wiki/%D0%94%D0%9A%D0%9D%D0%A1" TargetMode="External"/><Relationship Id="rId12" Type="http://schemas.openxmlformats.org/officeDocument/2006/relationships/hyperlink" Target="http://uk.wikipedia.org/wiki/%D0%95%D1%81%D1%82%D0%BE%D0%BD%D1%96%D1%8F" TargetMode="External"/><Relationship Id="rId2" Type="http://schemas.openxmlformats.org/officeDocument/2006/relationships/hyperlink" Target="http://uk.wikipedia.org/wiki/19_%D1%81%D0%B5%D1%80%D0%BF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0%D0%BE%D1%81%D1%96%D0%B9%D1%81%D1%8C%D0%BA%D0%B0_%D0%BC%D0%BE%D0%B2%D0%B0" TargetMode="External"/><Relationship Id="rId11" Type="http://schemas.openxmlformats.org/officeDocument/2006/relationships/hyperlink" Target="http://uk.wikipedia.org/wiki/%D0%9B%D0%B0%D1%82%D0%B2%D1%96%D1%8F" TargetMode="External"/><Relationship Id="rId5" Type="http://schemas.openxmlformats.org/officeDocument/2006/relationships/hyperlink" Target="http://uk.wikipedia.org/wiki/%D0%94%D0%B5%D1%80%D0%B6%D0%B0%D0%B2%D0%BD%D0%B8%D0%B9_%D0%BA%D0%BE%D0%BC%D1%96%D1%82%D0%B5%D1%82_%D0%B7_%D0%BD%D0%B0%D0%B4%D0%B7%D0%B2%D0%B8%D1%87%D0%B0%D0%B9%D0%BD%D0%BE%D0%B3%D0%BE_%D1%81%D1%82%D0%B0%D0%BD%D1%83" TargetMode="External"/><Relationship Id="rId10" Type="http://schemas.openxmlformats.org/officeDocument/2006/relationships/hyperlink" Target="http://uk.wikipedia.org/wiki/%D0%9B%D0%B8%D1%82%D0%B2%D0%B0" TargetMode="External"/><Relationship Id="rId4" Type="http://schemas.openxmlformats.org/officeDocument/2006/relationships/hyperlink" Target="http://uk.wikipedia.org/wiki/%D0%9C%D0%BE%D1%81%D0%BA%D0%B2%D0%B0" TargetMode="External"/><Relationship Id="rId9" Type="http://schemas.openxmlformats.org/officeDocument/2006/relationships/hyperlink" Target="http://uk.wikipedia.org/wiki/%D0%A1%D0%A0%D0%A1%D0%A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D%D0%BE%D0%B2%D0%BE%D1%81%D0%B8%D0%B1%D1%96%D1%80%D1%81%D1%8C%D0%BA" TargetMode="External"/><Relationship Id="rId13" Type="http://schemas.openxmlformats.org/officeDocument/2006/relationships/hyperlink" Target="http://uk.wikipedia.org/wiki/%D0%A0%D0%BE%D1%81%D1%96%D0%B9%D1%81%D1%8C%D0%BA%D0%B0_%D0%A4%D0%B5%D0%B4%D0%B5%D1%80%D0%B0%D1%86%D1%96%D1%8F" TargetMode="External"/><Relationship Id="rId18" Type="http://schemas.openxmlformats.org/officeDocument/2006/relationships/hyperlink" Target="http://uk.wikipedia.org/w/index.php?title=%C2%AB%D0%94%D0%B5%D0%BC%D0%BE%D0%BA%D1%80%D0%B0%D1%82%D0%B8%D1%87%D0%BD%D0%B0_%D0%A0%D0%BE%D1%81%D1%96%D1%8F%C2%BB&amp;action=edit&amp;redlink=1" TargetMode="External"/><Relationship Id="rId3" Type="http://schemas.openxmlformats.org/officeDocument/2006/relationships/hyperlink" Target="http://uk.wikipedia.org/wiki/%D0%A1%D1%82%D1%80%D0%B0%D0%B9%D0%BA" TargetMode="External"/><Relationship Id="rId21" Type="http://schemas.openxmlformats.org/officeDocument/2006/relationships/hyperlink" Target="http://uk.wikipedia.org/w/index.php?title=%D0%9F%D0%B0%D0%BB%D0%B0%D1%86%D0%B5%D0%B2%D0%B0_%D0%BF%D0%BB%D0%BE%D1%89%D0%B0&amp;action=edit&amp;redlink=1" TargetMode="External"/><Relationship Id="rId7" Type="http://schemas.openxmlformats.org/officeDocument/2006/relationships/hyperlink" Target="http://uk.wikipedia.org/w/index.php?title=%D0%9C%D1%96%D1%81%D1%8C%D0%BA%D0%B0_%D0%A0%D0%B0%D0%B4%D0%B0&amp;action=edit&amp;redlink=1" TargetMode="External"/><Relationship Id="rId12" Type="http://schemas.openxmlformats.org/officeDocument/2006/relationships/hyperlink" Target="http://uk.wikipedia.org/wiki/%D0%A0%D0%BE%D1%81%D1%96%D0%B9%D1%81%D1%8C%D0%BA%D0%B0_%D0%A0%D0%B0%D0%B4%D1%8F%D0%BD%D1%81%D1%8C%D0%BA%D0%B0_%D0%A4%D0%B5%D0%B4%D0%B5%D1%80%D0%B0%D1%82%D0%B8%D0%B2%D0%BD%D0%B0_%D0%A1%D0%BE%D1%86%D1%96%D0%B0%D0%BB%D1%96%D1%81%D1%82%D0%B8%D1%87%D0%BD%D0%B0_%D0%A0%D0%B5%D1%81%D0%BF%D1%83%D0%B1%D0%BB%D1%96%D0%BA%D0%B0" TargetMode="External"/><Relationship Id="rId17" Type="http://schemas.openxmlformats.org/officeDocument/2006/relationships/hyperlink" Target="http://uk.wikipedia.org/wiki/%D0%9B%D1%83%D0%B6%D0%BA%D0%BE%D0%B2_%D0%AE%D1%80%D1%96%D0%B9" TargetMode="External"/><Relationship Id="rId25" Type="http://schemas.openxmlformats.org/officeDocument/2006/relationships/image" Target="../media/image7.jpeg"/><Relationship Id="rId2" Type="http://schemas.openxmlformats.org/officeDocument/2006/relationships/hyperlink" Target="http://uk.wikipedia.org/wiki/20_%D1%81%D0%B5%D1%80%D0%BF%D0%BD%D1%8F" TargetMode="External"/><Relationship Id="rId16" Type="http://schemas.openxmlformats.org/officeDocument/2006/relationships/hyperlink" Target="http://uk.wikipedia.org/wiki/%D0%9C%D0%BE%D1%81%D0%BA%D0%B2%D0%B0" TargetMode="External"/><Relationship Id="rId20" Type="http://schemas.openxmlformats.org/officeDocument/2006/relationships/hyperlink" Target="http://uk.wikipedia.org/wiki/%D0%84%D0%BB%D1%8C%D1%86%D0%B8%D0%BD_%D0%91%D0%BE%D1%80%D0%B8%D1%81_%D0%9C%D0%B8%D0%BA%D0%BE%D0%BB%D0%B0%D0%B9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4%D0%9A%D0%9D%D0%A1" TargetMode="External"/><Relationship Id="rId11" Type="http://schemas.openxmlformats.org/officeDocument/2006/relationships/hyperlink" Target="http://uk.wikipedia.org/wiki/%D0%9F%D1%80%D0%B5%D0%B7%D0%B8%D0%B4%D0%B5%D0%BD%D1%82" TargetMode="External"/><Relationship Id="rId24" Type="http://schemas.openxmlformats.org/officeDocument/2006/relationships/image" Target="../media/image6.jpeg"/><Relationship Id="rId5" Type="http://schemas.openxmlformats.org/officeDocument/2006/relationships/hyperlink" Target="http://uk.wikipedia.org/w/index.php?title=%C2%AB%D0%92%D0%BE%D1%80%D0%BA%D1%83%D1%82%D0%B0%D0%B2%D1%83%D0%B3%D1%96%D0%BB%D0%BB%D1%8F%C2%BB&amp;action=edit&amp;redlink=1" TargetMode="External"/><Relationship Id="rId15" Type="http://schemas.openxmlformats.org/officeDocument/2006/relationships/hyperlink" Target="http://uk.wikipedia.org/w/index.php?title=%D0%92%D1%96%D1%86%D0%B5-%D0%BC%D0%B5%D1%80&amp;action=edit&amp;redlink=1" TargetMode="External"/><Relationship Id="rId23" Type="http://schemas.openxmlformats.org/officeDocument/2006/relationships/image" Target="../media/image5.jpeg"/><Relationship Id="rId10" Type="http://schemas.openxmlformats.org/officeDocument/2006/relationships/hyperlink" Target="http://uk.wikipedia.org/wiki/%D0%A3%D0%BA%D0%B0%D0%B7" TargetMode="External"/><Relationship Id="rId19" Type="http://schemas.openxmlformats.org/officeDocument/2006/relationships/hyperlink" Target="http://uk.wikipedia.org/wiki/%D0%9C%D0%BE%D1%81%D0%BA%D0%BE%D0%B2%D1%81%D1%8C%D0%BA%D0%B0_%D0%BE%D0%B1%D0%BB%D0%B0%D1%81%D1%82%D1%8C" TargetMode="External"/><Relationship Id="rId4" Type="http://schemas.openxmlformats.org/officeDocument/2006/relationships/hyperlink" Target="http://uk.wikipedia.org/wiki/%D0%A8%D0%B0%D1%85%D1%82%D0%B0" TargetMode="External"/><Relationship Id="rId9" Type="http://schemas.openxmlformats.org/officeDocument/2006/relationships/hyperlink" Target="http://uk.wikipedia.org/wiki/%D0%93%D0%9A%D0%A7%D0%9F" TargetMode="External"/><Relationship Id="rId14" Type="http://schemas.openxmlformats.org/officeDocument/2006/relationships/hyperlink" Target="http://uk.wikipedia.org/wiki/%D0%9C%D1%96%D1%82%D0%B8%D0%BD%D0%B3" TargetMode="External"/><Relationship Id="rId22" Type="http://schemas.openxmlformats.org/officeDocument/2006/relationships/hyperlink" Target="http://uk.wikipedia.org/wiki/%D0%9B%D0%B5%D0%BD%D1%96%D0%BD%D0%B3%D1%80%D0%B0%D0%B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A3%D1%81%D0%BE%D0%B2_%D0%92%D0%BE%D0%BB%D0%BE%D0%B4%D0%B8%D0%BC%D0%B8%D1%80_%D0%9E%D0%BB%D0%B5%D0%BA%D1%81%D0%B0%D0%BD%D0%B4%D1%80%D0%BE%D0%B2%D0%B8%D1%87&amp;action=edit&amp;redlink=1" TargetMode="External"/><Relationship Id="rId13" Type="http://schemas.openxmlformats.org/officeDocument/2006/relationships/image" Target="../media/image10.jpeg"/><Relationship Id="rId3" Type="http://schemas.openxmlformats.org/officeDocument/2006/relationships/hyperlink" Target="http://uk.wikipedia.org/wiki/%D0%9C%D0%BE%D1%81%D0%BA%D0%B2%D0%B0" TargetMode="External"/><Relationship Id="rId7" Type="http://schemas.openxmlformats.org/officeDocument/2006/relationships/hyperlink" Target="http://uk.wikipedia.org/w/index.php?title=%D0%9A%D0%BE%D0%BC%D0%B0%D1%80_%D0%94%D0%BC%D0%B8%D1%82%D1%80%D0%BE_%D0%9E%D0%BB%D0%B5%D0%BA%D1%81%D1%96%D0%B9%D0%BE%D0%B2%D0%B8%D1%87&amp;action=edit&amp;redlink=1" TargetMode="External"/><Relationship Id="rId12" Type="http://schemas.openxmlformats.org/officeDocument/2006/relationships/image" Target="../media/image9.jpeg"/><Relationship Id="rId2" Type="http://schemas.openxmlformats.org/officeDocument/2006/relationships/hyperlink" Target="http://uk.wikipedia.org/wiki/21_%D1%81%D0%B5%D1%80%D0%BF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A2%D0%B0%D0%BC%D0%B0%D0%BD%D1%81%D1%8C%D0%BA%D0%B0_%D0%B4%D0%B8%D0%B2%D1%96%D0%B7%D1%96%D1%8F&amp;action=edit&amp;redlink=1" TargetMode="External"/><Relationship Id="rId11" Type="http://schemas.openxmlformats.org/officeDocument/2006/relationships/image" Target="../media/image8.jpeg"/><Relationship Id="rId5" Type="http://schemas.openxmlformats.org/officeDocument/2006/relationships/hyperlink" Target="http://uk.wikipedia.org/wiki/%D0%91%D0%BE%D0%B9%D0%BE%D0%B2%D0%B0_%D0%BC%D0%B0%D1%88%D0%B8%D0%BD%D0%B0_%D0%BF%D1%96%D1%85%D0%BE%D1%82%D0%B8" TargetMode="External"/><Relationship Id="rId10" Type="http://schemas.openxmlformats.org/officeDocument/2006/relationships/hyperlink" Target="http://uk.wikipedia.org/wiki/%D0%93%D0%9A%D0%A7%D0%9F" TargetMode="External"/><Relationship Id="rId4" Type="http://schemas.openxmlformats.org/officeDocument/2006/relationships/hyperlink" Target="http://uk.wikipedia.org/w/index.php?title=%D0%9D%D0%BE%D0%B2%D0%B8%D0%B9_%D0%90%D1%80%D0%B1%D0%B0%D1%82&amp;action=edit&amp;redlink=1" TargetMode="External"/><Relationship Id="rId9" Type="http://schemas.openxmlformats.org/officeDocument/2006/relationships/hyperlink" Target="http://uk.wikipedia.org/w/index.php?title=%D0%9A%D1%80%D0%B8%D1%87%D0%B5%D0%B2%D1%81%D1%8C%D0%BA%D0%B8%D0%B9_%D0%86%D0%BB%D0%BB%D1%8F_%D0%9C%D0%B0%D1%80%D0%B0%D1%82%D0%BE%D0%B2%D0%B8%D1%87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0%9A%D0%A7%D0%9F" TargetMode="External"/><Relationship Id="rId2" Type="http://schemas.openxmlformats.org/officeDocument/2006/relationships/hyperlink" Target="http://uk.wikipedia.org/wiki/21_%D1%81%D0%B5%D1%80%D0%BF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uk.wikipedia.org/wiki/%D0%A2%D0%B0%D0%BD%D0%BA" TargetMode="External"/><Relationship Id="rId4" Type="http://schemas.openxmlformats.org/officeDocument/2006/relationships/hyperlink" Target="http://uk.wikipedia.org/wiki/%D0%9C%D0%BE%D1%81%D0%BA%D0%B2%D0%B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84%D0%BB%D1%8C%D1%86%D0%B8%D0%BD_%D0%91%D0%BE%D1%80%D0%B8%D1%81_%D0%9C%D0%B8%D0%BA%D0%BE%D0%BB%D0%B0%D0%B9%D0%BE%D0%B2%D0%B8%D1%87" TargetMode="External"/><Relationship Id="rId13" Type="http://schemas.openxmlformats.org/officeDocument/2006/relationships/image" Target="../media/image13.jpeg"/><Relationship Id="rId3" Type="http://schemas.openxmlformats.org/officeDocument/2006/relationships/hyperlink" Target="http://uk.wikipedia.org/w/index.php?title=%D0%9B%D1%96%D0%B1%D0%B5%D1%80%D0%B0%D0%BB%D1%8C%D0%BD%D0%BE-%D0%B4%D0%B5%D0%BC%D0%BE%D0%BA%D1%80%D0%B0%D1%82%D0%B8%D1%87%D0%BD%D0%B0_%D0%BF%D0%B0%D1%80%D1%82%D1%96%D1%8F_%D0%A1%D0%A0%D0%A1%D0%A0&amp;action=edit&amp;redlink=1" TargetMode="External"/><Relationship Id="rId7" Type="http://schemas.openxmlformats.org/officeDocument/2006/relationships/hyperlink" Target="http://uk.wikipedia.org/wiki/%D0%A0%D0%BE%D1%81%D1%96%D0%B9%D1%81%D1%8C%D0%BA%D0%B0_%D0%A0%D0%B0%D0%B4%D1%8F%D0%BD%D1%81%D1%8C%D0%BA%D0%B0_%D0%A4%D0%B5%D0%B4%D0%B5%D1%80%D0%B0%D1%82%D0%B8%D0%B2%D0%BD%D0%B0_%D0%A1%D0%BE%D1%86%D1%96%D0%B0%D0%BB%D1%96%D1%81%D1%82%D0%B8%D1%87%D0%BD%D0%B0_%D0%A0%D0%B5%D1%81%D0%BF%D1%83%D0%B1%D0%BB%D1%96%D0%BA%D0%B0" TargetMode="External"/><Relationship Id="rId12" Type="http://schemas.openxmlformats.org/officeDocument/2006/relationships/image" Target="../media/image12.jpeg"/><Relationship Id="rId2" Type="http://schemas.openxmlformats.org/officeDocument/2006/relationships/hyperlink" Target="http://uk.wikipedia.org/wiki/%D0%9C%D0%B0%D0%BD%D0%B5%D0%B6%D0%BD%D0%B0_%D0%BF%D0%BB%D0%BE%D1%89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1%80%D0%B5%D0%B7%D0%B8%D0%B4%D0%B5%D0%BD%D1%82" TargetMode="External"/><Relationship Id="rId11" Type="http://schemas.openxmlformats.org/officeDocument/2006/relationships/hyperlink" Target="http://uk.wikipedia.org/wiki/%D0%94%D0%B5%D1%80%D0%B6%D0%B0%D0%B2%D0%BD%D0%B8%D0%B9_%D0%BF%D0%B5%D1%80%D0%B5%D0%B2%D0%BE%D1%80%D0%BE%D1%82" TargetMode="External"/><Relationship Id="rId5" Type="http://schemas.openxmlformats.org/officeDocument/2006/relationships/hyperlink" Target="http://uk.wikipedia.org/wiki/%D0%9C%D1%96%D1%82%D0%B8%D0%BD%D0%B3" TargetMode="External"/><Relationship Id="rId10" Type="http://schemas.openxmlformats.org/officeDocument/2006/relationships/hyperlink" Target="http://uk.wikipedia.org/wiki/%D0%94%D0%9A%D0%9D%D0%A1" TargetMode="External"/><Relationship Id="rId4" Type="http://schemas.openxmlformats.org/officeDocument/2006/relationships/hyperlink" Target="http://uk.wikipedia.org/wiki/%D0%96%D0%B8%D1%80%D0%B8%D0%BD%D0%BE%D0%B2%D1%81%D1%8C%D0%BA%D0%B8%D0%B9_%D0%92%D0%BE%D0%BB%D0%BE%D0%B4%D0%B8%D0%BC%D0%B8%D1%80_%D0%92%D0%BE%D0%BB%D1%8C%D1%84%D0%BE%D0%B2%D0%B8%D1%87" TargetMode="External"/><Relationship Id="rId9" Type="http://schemas.openxmlformats.org/officeDocument/2006/relationships/hyperlink" Target="http://uk.wikipedia.org/wiki/%D0%A2%D0%B0%D0%BD%D0%BA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uk.wikipedia.org/w/index.php?title=%D0%9C%D0%BE%D1%81%D1%81%D0%BE%D0%B2%D1%94%D1%82&amp;action=edit&amp;redlink=1" TargetMode="External"/><Relationship Id="rId7" Type="http://schemas.openxmlformats.org/officeDocument/2006/relationships/hyperlink" Target="http://uk.wikipedia.org/wiki/%D0%9A%D0%BE%D0%BC%D0%B5%D0%BD%D0%B4%D0%B0%D0%BD%D1%82%D1%81%D1%8C%D0%BA%D0%B0_%D0%B3%D0%BE%D0%B4%D0%B8%D0%BD%D0%B0" TargetMode="External"/><Relationship Id="rId2" Type="http://schemas.openxmlformats.org/officeDocument/2006/relationships/hyperlink" Target="http://uk.wikipedia.org/wiki/%D0%91%D0%B0%D1%80%D0%B8%D0%BA%D0%B0%D0%B4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7%D0%B0%D1%81_(%D0%BF%D1%80%D0%BE%D0%B3%D1%80%D0%B0%D0%BC%D0%B0)" TargetMode="External"/><Relationship Id="rId5" Type="http://schemas.openxmlformats.org/officeDocument/2006/relationships/hyperlink" Target="http://uk.wikipedia.org/wiki/%D0%9C%D0%BE%D1%81%D0%BA%D0%B2%D0%B0" TargetMode="External"/><Relationship Id="rId4" Type="http://schemas.openxmlformats.org/officeDocument/2006/relationships/hyperlink" Target="http://uk.wikipedia.org/wiki/%D0%9D%D0%B0%D1%80%D0%BE%D0%B4%D0%BD%D0%B8%D0%B9_%D0%B4%D0%B5%D0%BF%D1%83%D1%82%D0%B0%D1%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b="1" dirty="0" smtClean="0"/>
              <a:t>Серпне́вий </a:t>
            </a:r>
            <a:r>
              <a:rPr lang="vi-VN" b="1" dirty="0" smtClean="0"/>
              <a:t>путч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1991 </a:t>
            </a:r>
            <a:r>
              <a:rPr lang="uk-UA" b="1" dirty="0" smtClean="0"/>
              <a:t>р.</a:t>
            </a:r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22 </a:t>
            </a:r>
            <a:r>
              <a:rPr lang="ru-RU" b="1" dirty="0" err="1" smtClean="0"/>
              <a:t>серпня</a:t>
            </a:r>
            <a:r>
              <a:rPr lang="ru-RU" b="1" dirty="0" smtClean="0"/>
              <a:t> - </a:t>
            </a:r>
            <a:r>
              <a:rPr lang="ru-RU" b="1" dirty="0" smtClean="0"/>
              <a:t>24 </a:t>
            </a:r>
            <a:r>
              <a:rPr lang="ru-RU" b="1" dirty="0" err="1" smtClean="0"/>
              <a:t>серпня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5"/>
            <a:ext cx="8229600" cy="35719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ніч</a:t>
            </a:r>
            <a:r>
              <a:rPr lang="ru-RU" dirty="0" smtClean="0"/>
              <a:t> на </a:t>
            </a:r>
            <a:r>
              <a:rPr lang="ru-RU" dirty="0" smtClean="0">
                <a:hlinkClick r:id="rId2" action="ppaction://hlinkfile" tooltip="22 серпня"/>
              </a:rPr>
              <a:t>22 </a:t>
            </a:r>
            <a:r>
              <a:rPr lang="ru-RU" dirty="0" err="1" smtClean="0">
                <a:hlinkClick r:id="rId2" action="ppaction://hlinkfile" tooltip="22 серпня"/>
              </a:rPr>
              <a:t>серпня</a:t>
            </a:r>
            <a:r>
              <a:rPr lang="ru-RU" dirty="0" smtClean="0"/>
              <a:t> на </a:t>
            </a:r>
            <a:r>
              <a:rPr lang="ru-RU" dirty="0" err="1" smtClean="0"/>
              <a:t>літаку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делегації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летіла</a:t>
            </a:r>
            <a:r>
              <a:rPr lang="ru-RU" dirty="0" smtClean="0"/>
              <a:t> в </a:t>
            </a:r>
            <a:r>
              <a:rPr lang="ru-RU" dirty="0" err="1" smtClean="0">
                <a:hlinkClick r:id="rId3" action="ppaction://hlinkfile" tooltip="Крим"/>
              </a:rPr>
              <a:t>Крим</a:t>
            </a:r>
            <a:r>
              <a:rPr lang="ru-RU" dirty="0" smtClean="0"/>
              <a:t>, </a:t>
            </a:r>
            <a:r>
              <a:rPr lang="ru-RU" dirty="0" err="1" smtClean="0"/>
              <a:t>повернувся</a:t>
            </a:r>
            <a:r>
              <a:rPr lang="ru-RU" dirty="0" smtClean="0"/>
              <a:t> </a:t>
            </a:r>
            <a:r>
              <a:rPr lang="ru-RU" dirty="0" err="1" smtClean="0">
                <a:hlinkClick r:id="rId4" action="ppaction://hlinkfile" tooltip="Горбачов Михайло Сергійович"/>
              </a:rPr>
              <a:t>Горбачов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сім'єю</a:t>
            </a:r>
            <a:r>
              <a:rPr lang="ru-RU" dirty="0" smtClean="0"/>
              <a:t>. </a:t>
            </a:r>
            <a:r>
              <a:rPr lang="ru-RU" dirty="0" err="1" smtClean="0"/>
              <a:t>Ще</a:t>
            </a:r>
            <a:r>
              <a:rPr lang="ru-RU" dirty="0" smtClean="0"/>
              <a:t> до </a:t>
            </a:r>
            <a:r>
              <a:rPr lang="ru-RU" dirty="0" err="1" smtClean="0"/>
              <a:t>відльоту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заявив,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контролює</a:t>
            </a:r>
            <a:r>
              <a:rPr lang="ru-RU" dirty="0" smtClean="0"/>
              <a:t> </a:t>
            </a:r>
            <a:r>
              <a:rPr lang="ru-RU" dirty="0" err="1" smtClean="0"/>
              <a:t>ситуацію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заарештовані</a:t>
            </a:r>
            <a:r>
              <a:rPr lang="ru-RU" dirty="0" smtClean="0"/>
              <a:t> Крючков, </a:t>
            </a:r>
            <a:r>
              <a:rPr lang="ru-RU" dirty="0" err="1" smtClean="0"/>
              <a:t>потім</a:t>
            </a:r>
            <a:r>
              <a:rPr lang="ru-RU" dirty="0" smtClean="0"/>
              <a:t> Язов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Тізяков</a:t>
            </a:r>
            <a:r>
              <a:rPr lang="ru-RU" dirty="0" smtClean="0"/>
              <a:t>. </a:t>
            </a:r>
            <a:r>
              <a:rPr lang="ru-RU" dirty="0" err="1" smtClean="0"/>
              <a:t>Вранці</a:t>
            </a:r>
            <a:r>
              <a:rPr lang="ru-RU" dirty="0" smtClean="0"/>
              <a:t> того ж дня у </a:t>
            </a:r>
            <a:r>
              <a:rPr lang="ru-RU" dirty="0" err="1" smtClean="0">
                <a:hlinkClick r:id="rId5" action="ppaction://hlinkfile" tooltip="Московський Кремль"/>
              </a:rPr>
              <a:t>Кремлі</a:t>
            </a:r>
            <a:r>
              <a:rPr lang="ru-RU" dirty="0" smtClean="0"/>
              <a:t> 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заарештований</a:t>
            </a:r>
            <a:r>
              <a:rPr lang="ru-RU" dirty="0" smtClean="0"/>
              <a:t> </a:t>
            </a:r>
            <a:r>
              <a:rPr lang="ru-RU" dirty="0" err="1" smtClean="0"/>
              <a:t>Янаєв</a:t>
            </a:r>
            <a:r>
              <a:rPr lang="ru-RU" dirty="0" smtClean="0"/>
              <a:t>. </a:t>
            </a:r>
            <a:r>
              <a:rPr lang="ru-RU" dirty="0" err="1" smtClean="0">
                <a:hlinkClick r:id="rId6" action="ppaction://hlinkfile" tooltip="Пуго Борис Карлович"/>
              </a:rPr>
              <a:t>Пуго</a:t>
            </a:r>
            <a:r>
              <a:rPr lang="ru-RU" dirty="0" smtClean="0"/>
              <a:t> </a:t>
            </a:r>
            <a:r>
              <a:rPr lang="ru-RU" dirty="0" err="1" smtClean="0"/>
              <a:t>знайшли</a:t>
            </a:r>
            <a:r>
              <a:rPr lang="ru-RU" dirty="0" smtClean="0"/>
              <a:t> мертвим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вогнепальним</a:t>
            </a:r>
            <a:r>
              <a:rPr lang="ru-RU" dirty="0" smtClean="0"/>
              <a:t> </a:t>
            </a:r>
            <a:r>
              <a:rPr lang="ru-RU" dirty="0" err="1" smtClean="0"/>
              <a:t>пораненням</a:t>
            </a:r>
            <a:r>
              <a:rPr lang="ru-RU" dirty="0" smtClean="0"/>
              <a:t> у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квартирі</a:t>
            </a:r>
            <a:r>
              <a:rPr lang="ru-RU" dirty="0" smtClean="0"/>
              <a:t> (</a:t>
            </a:r>
            <a:r>
              <a:rPr lang="ru-RU" dirty="0" err="1" smtClean="0"/>
              <a:t>офіційна</a:t>
            </a:r>
            <a:r>
              <a:rPr lang="ru-RU" dirty="0" smtClean="0"/>
              <a:t> </a:t>
            </a:r>
            <a:r>
              <a:rPr lang="ru-RU" dirty="0" err="1" smtClean="0"/>
              <a:t>версія</a:t>
            </a:r>
            <a:r>
              <a:rPr lang="ru-RU" dirty="0" smtClean="0"/>
              <a:t>: </a:t>
            </a:r>
            <a:r>
              <a:rPr lang="ru-RU" dirty="0" err="1" smtClean="0"/>
              <a:t>самогубство</a:t>
            </a:r>
            <a:r>
              <a:rPr lang="ru-RU" dirty="0" smtClean="0"/>
              <a:t>). О 12.00 коло </a:t>
            </a:r>
            <a:r>
              <a:rPr lang="ru-RU" dirty="0" err="1" smtClean="0"/>
              <a:t>Білого</a:t>
            </a:r>
            <a:r>
              <a:rPr lang="ru-RU" dirty="0" smtClean="0"/>
              <a:t> дому </a:t>
            </a:r>
            <a:r>
              <a:rPr lang="ru-RU" dirty="0" err="1" smtClean="0"/>
              <a:t>відбувся</a:t>
            </a:r>
            <a:r>
              <a:rPr lang="ru-RU" dirty="0" smtClean="0"/>
              <a:t> </a:t>
            </a:r>
            <a:r>
              <a:rPr lang="ru-RU" dirty="0" err="1" smtClean="0"/>
              <a:t>мітинг</a:t>
            </a:r>
            <a:r>
              <a:rPr lang="ru-RU" dirty="0" smtClean="0"/>
              <a:t> </a:t>
            </a:r>
            <a:r>
              <a:rPr lang="ru-RU" dirty="0" err="1" smtClean="0"/>
              <a:t>переможців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Знайшли</a:t>
            </a:r>
            <a:r>
              <a:rPr lang="ru-RU" dirty="0" smtClean="0"/>
              <a:t> мертвим </a:t>
            </a:r>
            <a:r>
              <a:rPr lang="ru-RU" dirty="0" err="1" smtClean="0"/>
              <a:t>прихильника</a:t>
            </a:r>
            <a:r>
              <a:rPr lang="ru-RU" dirty="0" smtClean="0"/>
              <a:t> ДКНС Маршала </a:t>
            </a:r>
            <a:r>
              <a:rPr lang="ru-RU" dirty="0" err="1" smtClean="0"/>
              <a:t>Радянського</a:t>
            </a:r>
            <a:r>
              <a:rPr lang="ru-RU" dirty="0" smtClean="0"/>
              <a:t> Союзу </a:t>
            </a:r>
            <a:r>
              <a:rPr lang="ru-RU" dirty="0" err="1" smtClean="0">
                <a:hlinkClick r:id="rId7" action="ppaction://hlinkfile" tooltip="Ахромеєв Сергій Федорович"/>
              </a:rPr>
              <a:t>Сергія</a:t>
            </a:r>
            <a:r>
              <a:rPr lang="ru-RU" dirty="0" smtClean="0">
                <a:hlinkClick r:id="rId7" action="ppaction://hlinkfile" tooltip="Ахромеєв Сергій Федорович"/>
              </a:rPr>
              <a:t> </a:t>
            </a:r>
            <a:r>
              <a:rPr lang="ru-RU" dirty="0" err="1" smtClean="0">
                <a:hlinkClick r:id="rId7" action="ppaction://hlinkfile" tooltip="Ахромеєв Сергій Федорович"/>
              </a:rPr>
              <a:t>Ахромеєва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наклав</a:t>
            </a:r>
            <a:r>
              <a:rPr lang="ru-RU" dirty="0" smtClean="0"/>
              <a:t> на себе руки.</a:t>
            </a:r>
            <a:endParaRPr lang="ru-RU" dirty="0"/>
          </a:p>
        </p:txBody>
      </p:sp>
      <p:pic>
        <p:nvPicPr>
          <p:cNvPr id="22530" name="Picture 2" descr="http://upload.wikimedia.org/wikipedia/commons/d/de/Boris_Yeltsin_22_August_1991-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290" y="4357694"/>
            <a:ext cx="6286544" cy="25003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229600" cy="1143000"/>
          </a:xfrm>
        </p:spPr>
        <p:txBody>
          <a:bodyPr/>
          <a:lstStyle/>
          <a:p>
            <a:r>
              <a:rPr lang="uk-UA" dirty="0" smtClean="0"/>
              <a:t>Дякую за увагу !!!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2643182"/>
          </a:xfrm>
        </p:spPr>
        <p:txBody>
          <a:bodyPr>
            <a:normAutofit fontScale="90000"/>
          </a:bodyPr>
          <a:lstStyle/>
          <a:p>
            <a:pPr marL="450850" algn="l">
              <a:tabLst>
                <a:tab pos="361950" algn="l"/>
              </a:tabLst>
            </a:pPr>
            <a:r>
              <a:rPr lang="ru-RU" sz="2800" b="1" dirty="0" err="1" smtClean="0"/>
              <a:t>Серпне́вий</a:t>
            </a:r>
            <a:r>
              <a:rPr lang="ru-RU" sz="2800" b="1" dirty="0" smtClean="0"/>
              <a:t> путч</a:t>
            </a:r>
            <a:r>
              <a:rPr lang="ru-RU" sz="2800" dirty="0" smtClean="0"/>
              <a:t> — </a:t>
            </a:r>
            <a:r>
              <a:rPr lang="ru-RU" sz="2800" dirty="0" err="1" smtClean="0"/>
              <a:t>спроба</a:t>
            </a:r>
            <a:r>
              <a:rPr lang="ru-RU" sz="2800" dirty="0" smtClean="0"/>
              <a:t> державного перевороту в </a:t>
            </a:r>
            <a:r>
              <a:rPr lang="ru-RU" sz="2800" dirty="0" smtClean="0">
                <a:hlinkClick r:id="rId2" action="ppaction://hlinkfile" tooltip="СРСР"/>
              </a:rPr>
              <a:t>СРСР</a:t>
            </a:r>
            <a:r>
              <a:rPr lang="ru-RU" sz="2800" dirty="0" smtClean="0"/>
              <a:t> у </a:t>
            </a:r>
            <a:r>
              <a:rPr lang="ru-RU" sz="2800" dirty="0" err="1" smtClean="0"/>
              <a:t>серпні</a:t>
            </a:r>
            <a:r>
              <a:rPr lang="ru-RU" sz="2800" dirty="0" smtClean="0"/>
              <a:t> </a:t>
            </a:r>
            <a:r>
              <a:rPr lang="ru-RU" sz="2800" dirty="0" smtClean="0">
                <a:hlinkClick r:id="rId3" action="ppaction://hlinkfile" tooltip="1991"/>
              </a:rPr>
              <a:t>1991</a:t>
            </a:r>
            <a:r>
              <a:rPr lang="ru-RU" sz="2800" dirty="0" smtClean="0"/>
              <a:t> року, коли </a:t>
            </a:r>
            <a:r>
              <a:rPr lang="ru-RU" sz="2800" dirty="0" err="1" smtClean="0"/>
              <a:t>самопроголошений</a:t>
            </a:r>
            <a:r>
              <a:rPr lang="ru-RU" sz="2800" dirty="0" smtClean="0"/>
              <a:t> </a:t>
            </a:r>
            <a:r>
              <a:rPr lang="ru-RU" sz="2800" dirty="0" smtClean="0">
                <a:hlinkClick r:id="rId4" action="ppaction://hlinkfile" tooltip="ГКЧП"/>
              </a:rPr>
              <a:t>«</a:t>
            </a:r>
            <a:r>
              <a:rPr lang="ru-RU" sz="2800" dirty="0" err="1" smtClean="0">
                <a:hlinkClick r:id="rId4" action="ppaction://hlinkfile" tooltip="ГКЧП"/>
              </a:rPr>
              <a:t>Державний</a:t>
            </a:r>
            <a:r>
              <a:rPr lang="ru-RU" sz="2800" dirty="0" smtClean="0">
                <a:hlinkClick r:id="rId4" action="ppaction://hlinkfile" tooltip="ГКЧП"/>
              </a:rPr>
              <a:t> </a:t>
            </a:r>
            <a:r>
              <a:rPr lang="ru-RU" sz="2800" dirty="0" err="1" smtClean="0">
                <a:hlinkClick r:id="rId4" action="ppaction://hlinkfile" tooltip="ГКЧП"/>
              </a:rPr>
              <a:t>комітет</a:t>
            </a:r>
            <a:r>
              <a:rPr lang="ru-RU" sz="2800" dirty="0" smtClean="0">
                <a:hlinkClick r:id="rId4" action="ppaction://hlinkfile" tooltip="ГКЧП"/>
              </a:rPr>
              <a:t> </a:t>
            </a:r>
            <a:r>
              <a:rPr lang="ru-RU" sz="2800" dirty="0" err="1" smtClean="0">
                <a:hlinkClick r:id="rId4" action="ppaction://hlinkfile" tooltip="ГКЧП"/>
              </a:rPr>
              <a:t>з</a:t>
            </a:r>
            <a:r>
              <a:rPr lang="ru-RU" sz="2800" dirty="0" smtClean="0">
                <a:hlinkClick r:id="rId4" action="ppaction://hlinkfile" tooltip="ГКЧП"/>
              </a:rPr>
              <a:t> </a:t>
            </a:r>
            <a:r>
              <a:rPr lang="ru-RU" sz="2800" dirty="0" err="1" smtClean="0">
                <a:hlinkClick r:id="rId4" action="ppaction://hlinkfile" tooltip="ГКЧП"/>
              </a:rPr>
              <a:t>надзвичайного</a:t>
            </a:r>
            <a:r>
              <a:rPr lang="ru-RU" sz="2800" dirty="0" smtClean="0">
                <a:hlinkClick r:id="rId4" action="ppaction://hlinkfile" tooltip="ГКЧП"/>
              </a:rPr>
              <a:t> стану» (ДКНС)</a:t>
            </a:r>
            <a:r>
              <a:rPr lang="ru-RU" sz="2800" dirty="0" smtClean="0"/>
              <a:t> </a:t>
            </a:r>
            <a:r>
              <a:rPr lang="ru-RU" sz="2800" dirty="0" err="1" smtClean="0"/>
              <a:t>намагався</a:t>
            </a:r>
            <a:r>
              <a:rPr lang="ru-RU" sz="2800" dirty="0" smtClean="0"/>
              <a:t> </a:t>
            </a:r>
            <a:r>
              <a:rPr lang="ru-RU" sz="2800" dirty="0" err="1" smtClean="0"/>
              <a:t>усунути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влади</a:t>
            </a:r>
            <a:r>
              <a:rPr lang="ru-RU" sz="2800" dirty="0" smtClean="0"/>
              <a:t> президента СРСР </a:t>
            </a:r>
            <a:r>
              <a:rPr lang="ru-RU" sz="2800" dirty="0" err="1" smtClean="0">
                <a:hlinkClick r:id="rId5" action="ppaction://hlinkfile" tooltip="Горбачов Михайло Сергійович"/>
              </a:rPr>
              <a:t>Михайла</a:t>
            </a:r>
            <a:r>
              <a:rPr lang="ru-RU" sz="2800" dirty="0" smtClean="0">
                <a:hlinkClick r:id="rId5" action="ppaction://hlinkfile" tooltip="Горбачов Михайло Сергійович"/>
              </a:rPr>
              <a:t> </a:t>
            </a:r>
            <a:r>
              <a:rPr lang="ru-RU" sz="2800" dirty="0" err="1" smtClean="0">
                <a:hlinkClick r:id="rId5" action="ppaction://hlinkfile" tooltip="Горбачов Михайло Сергійович"/>
              </a:rPr>
              <a:t>Горбачова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6" name="Picture 2" descr="Останні місяці існування СРСР.ФОТ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2643182"/>
            <a:ext cx="7358114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Хроніка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7212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18 </a:t>
            </a:r>
            <a:r>
              <a:rPr lang="ru-RU" b="1" dirty="0" err="1" smtClean="0"/>
              <a:t>серпня</a:t>
            </a:r>
            <a:endParaRPr lang="ru-RU" b="1" dirty="0" smtClean="0"/>
          </a:p>
          <a:p>
            <a:pPr marL="0" indent="0">
              <a:buNone/>
            </a:pPr>
            <a:r>
              <a:rPr lang="ru-RU" dirty="0" err="1" smtClean="0"/>
              <a:t>Увечері</a:t>
            </a:r>
            <a:r>
              <a:rPr lang="ru-RU" dirty="0" smtClean="0"/>
              <a:t> </a:t>
            </a:r>
            <a:r>
              <a:rPr lang="ru-RU" dirty="0" smtClean="0">
                <a:hlinkClick r:id="rId2" action="ppaction://hlinkfile" tooltip="18 серпня"/>
              </a:rPr>
              <a:t>18 </a:t>
            </a:r>
            <a:r>
              <a:rPr lang="ru-RU" dirty="0" err="1" smtClean="0">
                <a:hlinkClick r:id="rId2" action="ppaction://hlinkfile" tooltip="18 серпня"/>
              </a:rPr>
              <a:t>серпня</a:t>
            </a:r>
            <a:r>
              <a:rPr lang="ru-RU" dirty="0" smtClean="0"/>
              <a:t> на </a:t>
            </a:r>
            <a:r>
              <a:rPr lang="ru-RU" dirty="0" err="1" smtClean="0"/>
              <a:t>дачі</a:t>
            </a:r>
            <a:r>
              <a:rPr lang="ru-RU" dirty="0" smtClean="0"/>
              <a:t> в </a:t>
            </a:r>
            <a:r>
              <a:rPr lang="ru-RU" dirty="0" err="1" smtClean="0">
                <a:hlinkClick r:id="rId3" action="ppaction://hlinkfile" tooltip="Крим"/>
              </a:rPr>
              <a:t>Криму</a:t>
            </a:r>
            <a:r>
              <a:rPr lang="ru-RU" dirty="0" smtClean="0"/>
              <a:t> 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блокований</a:t>
            </a:r>
            <a:r>
              <a:rPr lang="ru-RU" dirty="0" smtClean="0"/>
              <a:t> </a:t>
            </a:r>
            <a:r>
              <a:rPr lang="ru-RU" dirty="0" smtClean="0">
                <a:hlinkClick r:id="rId4" action="ppaction://hlinkfile" tooltip="Президент СРСР"/>
              </a:rPr>
              <a:t>Президент</a:t>
            </a:r>
            <a:r>
              <a:rPr lang="ru-RU" dirty="0" smtClean="0"/>
              <a:t> </a:t>
            </a:r>
            <a:r>
              <a:rPr lang="ru-RU" dirty="0" smtClean="0">
                <a:hlinkClick r:id="rId5" action="ppaction://hlinkfile" tooltip="СРСР"/>
              </a:rPr>
              <a:t>СРСР</a:t>
            </a:r>
            <a:r>
              <a:rPr lang="ru-RU" dirty="0" smtClean="0"/>
              <a:t> </a:t>
            </a:r>
            <a:r>
              <a:rPr lang="ru-RU" dirty="0" smtClean="0">
                <a:hlinkClick r:id="rId6" action="ppaction://hlinkfile" tooltip="Горбачов Михайло Сергійович"/>
              </a:rPr>
              <a:t>Михайло </a:t>
            </a:r>
            <a:r>
              <a:rPr lang="ru-RU" dirty="0" err="1" smtClean="0">
                <a:hlinkClick r:id="rId6" action="ppaction://hlinkfile" tooltip="Горбачов Михайло Сергійович"/>
              </a:rPr>
              <a:t>Горбачов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дачу в </a:t>
            </a:r>
            <a:r>
              <a:rPr lang="ru-RU" dirty="0" err="1" smtClean="0">
                <a:hlinkClick r:id="rId7" action="ppaction://hlinkfile" tooltip="Форос"/>
              </a:rPr>
              <a:t>Форосі</a:t>
            </a:r>
            <a:r>
              <a:rPr lang="ru-RU" dirty="0" smtClean="0"/>
              <a:t> </a:t>
            </a:r>
            <a:r>
              <a:rPr lang="ru-RU" dirty="0" err="1" smtClean="0"/>
              <a:t>відвідали</a:t>
            </a:r>
            <a:r>
              <a:rPr lang="ru-RU" dirty="0" smtClean="0"/>
              <a:t> члени </a:t>
            </a:r>
            <a:r>
              <a:rPr lang="ru-RU" dirty="0" smtClean="0">
                <a:hlinkClick r:id="rId8" action="ppaction://hlinkfile" tooltip="ДКНС"/>
              </a:rPr>
              <a:t>ДКНС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запропонували</a:t>
            </a:r>
            <a:r>
              <a:rPr lang="ru-RU" dirty="0" smtClean="0"/>
              <a:t> </a:t>
            </a:r>
            <a:r>
              <a:rPr lang="ru-RU" dirty="0" err="1" smtClean="0"/>
              <a:t>добровільно</a:t>
            </a:r>
            <a:r>
              <a:rPr lang="ru-RU" dirty="0" smtClean="0"/>
              <a:t> </a:t>
            </a:r>
            <a:r>
              <a:rPr lang="ru-RU" dirty="0" err="1" smtClean="0"/>
              <a:t>скласти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себе </a:t>
            </a:r>
            <a:r>
              <a:rPr lang="ru-RU" dirty="0" err="1" smtClean="0"/>
              <a:t>повноваження</a:t>
            </a:r>
            <a:r>
              <a:rPr lang="ru-RU" dirty="0" smtClean="0"/>
              <a:t>. </a:t>
            </a:r>
            <a:r>
              <a:rPr lang="ru-RU" dirty="0" err="1" smtClean="0">
                <a:hlinkClick r:id="rId6" action="ppaction://hlinkfile" tooltip="Горбачов Михайло Сергійович"/>
              </a:rPr>
              <a:t>Горбачов</a:t>
            </a:r>
            <a:r>
              <a:rPr lang="ru-RU" dirty="0" smtClean="0"/>
              <a:t> </a:t>
            </a:r>
            <a:r>
              <a:rPr lang="ru-RU" dirty="0" err="1" smtClean="0"/>
              <a:t>відмовився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 descr="Михайло Сергійович ГорбачовМихаил Сергеевич Горбачёв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1285860"/>
            <a:ext cx="3000364" cy="421959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19 </a:t>
            </a:r>
            <a:r>
              <a:rPr lang="ru-RU" b="1" dirty="0" err="1" smtClean="0"/>
              <a:t>серпня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429684" cy="5786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О 6 </a:t>
            </a:r>
            <a:r>
              <a:rPr lang="ru-RU" sz="1600" dirty="0" err="1" smtClean="0"/>
              <a:t>годині</a:t>
            </a:r>
            <a:r>
              <a:rPr lang="ru-RU" sz="1600" dirty="0" smtClean="0"/>
              <a:t> ранку </a:t>
            </a:r>
            <a:r>
              <a:rPr lang="ru-RU" sz="1600" dirty="0" smtClean="0">
                <a:hlinkClick r:id="rId2" action="ppaction://hlinkfile" tooltip="19 серпня"/>
              </a:rPr>
              <a:t>19 </a:t>
            </a:r>
            <a:r>
              <a:rPr lang="ru-RU" sz="1600" dirty="0" err="1" smtClean="0">
                <a:hlinkClick r:id="rId2" action="ppaction://hlinkfile" tooltip="19 серпня"/>
              </a:rPr>
              <a:t>серпня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3" action="ppaction://hlinkfile" tooltip="1991"/>
              </a:rPr>
              <a:t>1991</a:t>
            </a:r>
            <a:r>
              <a:rPr lang="ru-RU" sz="1600" dirty="0" smtClean="0"/>
              <a:t> року </a:t>
            </a:r>
            <a:r>
              <a:rPr lang="ru-RU" sz="1600" dirty="0" smtClean="0"/>
              <a:t>теле-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радіоканали</a:t>
            </a:r>
            <a:r>
              <a:rPr lang="ru-RU" sz="1600" dirty="0" smtClean="0"/>
              <a:t> передали </a:t>
            </a:r>
            <a:r>
              <a:rPr lang="ru-RU" sz="1600" dirty="0" err="1" smtClean="0"/>
              <a:t>повідомлення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 </a:t>
            </a:r>
            <a:r>
              <a:rPr lang="ru-RU" sz="1600" dirty="0" err="1" smtClean="0">
                <a:hlinkClick r:id="rId4" action="ppaction://hlinkfile" tooltip="Москва"/>
              </a:rPr>
              <a:t>Москви</a:t>
            </a:r>
            <a:r>
              <a:rPr lang="ru-RU" sz="1600" dirty="0" smtClean="0"/>
              <a:t> про </a:t>
            </a:r>
            <a:r>
              <a:rPr lang="ru-RU" sz="1600" dirty="0" err="1" smtClean="0"/>
              <a:t>створення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5" action="ppaction://hlinkfile" tooltip="Державний комітет з надзвичайного стану"/>
              </a:rPr>
              <a:t>Державного </a:t>
            </a:r>
            <a:endParaRPr lang="ru-RU" sz="1600" dirty="0" smtClean="0">
              <a:hlinkClick r:id="rId5" action="ppaction://hlinkfile" tooltip="Державний комітет з надзвичайного стану"/>
            </a:endParaRPr>
          </a:p>
          <a:p>
            <a:pPr marL="0" indent="0">
              <a:buNone/>
            </a:pPr>
            <a:r>
              <a:rPr lang="ru-RU" sz="1600" dirty="0" err="1" smtClean="0">
                <a:hlinkClick r:id="rId5" action="ppaction://hlinkfile" tooltip="Державний комітет з надзвичайного стану"/>
              </a:rPr>
              <a:t>Комітету</a:t>
            </a:r>
            <a:r>
              <a:rPr lang="ru-RU" sz="1600" dirty="0" smtClean="0">
                <a:hlinkClick r:id="rId5" action="ppaction://hlinkfile" tooltip="Державний комітет з надзвичайного стану"/>
              </a:rPr>
              <a:t> </a:t>
            </a:r>
            <a:r>
              <a:rPr lang="ru-RU" sz="1600" dirty="0" err="1" smtClean="0">
                <a:hlinkClick r:id="rId5" action="ppaction://hlinkfile" tooltip="Державний комітет з надзвичайного стану"/>
              </a:rPr>
              <a:t>з</a:t>
            </a:r>
            <a:r>
              <a:rPr lang="ru-RU" sz="1600" dirty="0" smtClean="0">
                <a:hlinkClick r:id="rId5" action="ppaction://hlinkfile" tooltip="Державний комітет з надзвичайного стану"/>
              </a:rPr>
              <a:t> </a:t>
            </a:r>
            <a:r>
              <a:rPr lang="ru-RU" sz="1600" dirty="0" err="1" smtClean="0">
                <a:hlinkClick r:id="rId5" action="ppaction://hlinkfile" tooltip="Державний комітет з надзвичайного стану"/>
              </a:rPr>
              <a:t>надзвичайного</a:t>
            </a:r>
            <a:r>
              <a:rPr lang="ru-RU" sz="1600" dirty="0" smtClean="0">
                <a:hlinkClick r:id="rId5" action="ppaction://hlinkfile" tooltip="Державний комітет з надзвичайного стану"/>
              </a:rPr>
              <a:t> стану</a:t>
            </a:r>
            <a:r>
              <a:rPr lang="ru-RU" sz="1600" dirty="0" smtClean="0"/>
              <a:t> (ДКНС)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(</a:t>
            </a:r>
            <a:r>
              <a:rPr lang="ru-RU" sz="1600" dirty="0" err="1" smtClean="0">
                <a:hlinkClick r:id="rId6" action="ppaction://hlinkfile" tooltip="Російська мова"/>
              </a:rPr>
              <a:t>рос.</a:t>
            </a:r>
            <a:r>
              <a:rPr lang="ru-RU" sz="1600" i="1" dirty="0" err="1" smtClean="0"/>
              <a:t>Государственный</a:t>
            </a:r>
            <a:r>
              <a:rPr lang="ru-RU" sz="1600" i="1" dirty="0" smtClean="0"/>
              <a:t> комитет по </a:t>
            </a:r>
            <a:endParaRPr lang="ru-RU" sz="1600" i="1" dirty="0" smtClean="0"/>
          </a:p>
          <a:p>
            <a:pPr marL="0" indent="0">
              <a:buNone/>
            </a:pPr>
            <a:r>
              <a:rPr lang="ru-RU" sz="1600" i="1" dirty="0" smtClean="0"/>
              <a:t>чрезвычайному </a:t>
            </a:r>
            <a:r>
              <a:rPr lang="ru-RU" sz="1600" i="1" dirty="0" smtClean="0"/>
              <a:t>положению, ГКЧП</a:t>
            </a:r>
            <a:r>
              <a:rPr lang="ru-RU" sz="1600" dirty="0" smtClean="0"/>
              <a:t>) </a:t>
            </a:r>
            <a:r>
              <a:rPr lang="ru-RU" sz="1600" dirty="0" err="1" smtClean="0"/>
              <a:t>і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звернення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7" action="ppaction://hlinkfile" tooltip="ДКНС"/>
              </a:rPr>
              <a:t>ДКНС</a:t>
            </a:r>
            <a:r>
              <a:rPr lang="ru-RU" sz="1600" dirty="0" smtClean="0"/>
              <a:t> до </a:t>
            </a:r>
            <a:r>
              <a:rPr lang="ru-RU" sz="1600" dirty="0" err="1" smtClean="0"/>
              <a:t>радянського</a:t>
            </a:r>
            <a:r>
              <a:rPr lang="ru-RU" sz="1600" dirty="0" smtClean="0"/>
              <a:t> народу</a:t>
            </a:r>
            <a:r>
              <a:rPr lang="ru-RU" sz="1600" dirty="0" smtClean="0"/>
              <a:t>. </a:t>
            </a:r>
          </a:p>
          <a:p>
            <a:pPr marL="0" indent="0">
              <a:buNone/>
            </a:pPr>
            <a:r>
              <a:rPr lang="ru-RU" sz="1600" dirty="0" smtClean="0"/>
              <a:t>У </a:t>
            </a:r>
            <a:r>
              <a:rPr lang="ru-RU" sz="1600" dirty="0" err="1" smtClean="0"/>
              <a:t>зверненні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путчисти</a:t>
            </a:r>
            <a:r>
              <a:rPr lang="ru-RU" sz="1600" dirty="0" smtClean="0"/>
              <a:t> </a:t>
            </a:r>
            <a:r>
              <a:rPr lang="ru-RU" sz="1600" dirty="0" err="1" smtClean="0"/>
              <a:t>оголосили</a:t>
            </a:r>
            <a:r>
              <a:rPr lang="ru-RU" sz="1600" dirty="0" smtClean="0"/>
              <a:t> про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введення</a:t>
            </a:r>
            <a:r>
              <a:rPr lang="ru-RU" sz="1600" dirty="0" smtClean="0"/>
              <a:t> </a:t>
            </a:r>
            <a:r>
              <a:rPr lang="ru-RU" sz="1600" u="sng" dirty="0" err="1" smtClean="0">
                <a:hlinkClick r:id="rId8" action="ppaction://hlinkfile" tooltip="Надзвичайний стан"/>
              </a:rPr>
              <a:t>надзвичайного</a:t>
            </a:r>
            <a:r>
              <a:rPr lang="ru-RU" sz="1600" u="sng" dirty="0" smtClean="0">
                <a:hlinkClick r:id="rId8" action="ppaction://hlinkfile" tooltip="Надзвичайний стан"/>
              </a:rPr>
              <a:t> стану</a:t>
            </a:r>
            <a:r>
              <a:rPr lang="ru-RU" sz="1600" dirty="0" smtClean="0"/>
              <a:t> у </a:t>
            </a:r>
            <a:r>
              <a:rPr lang="ru-RU" sz="1600" dirty="0" err="1" smtClean="0"/>
              <a:t>деяких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районах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9" action="ppaction://hlinkfile" tooltip="СРСР"/>
              </a:rPr>
              <a:t>СРСР</a:t>
            </a:r>
            <a:r>
              <a:rPr lang="ru-RU" sz="1600" dirty="0" smtClean="0"/>
              <a:t>, </a:t>
            </a:r>
            <a:r>
              <a:rPr lang="ru-RU" sz="1600" dirty="0" err="1" smtClean="0"/>
              <a:t>припинення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виходу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більшості</a:t>
            </a:r>
            <a:r>
              <a:rPr lang="ru-RU" sz="1600" dirty="0" smtClean="0"/>
              <a:t> ЗМІ.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віце-президент</a:t>
            </a:r>
            <a:r>
              <a:rPr lang="ru-RU" sz="1600" dirty="0" smtClean="0"/>
              <a:t> СРСР </a:t>
            </a:r>
            <a:r>
              <a:rPr lang="ru-RU" sz="1600" dirty="0" err="1" smtClean="0"/>
              <a:t>Янаєв</a:t>
            </a:r>
            <a:r>
              <a:rPr lang="ru-RU" sz="1600" dirty="0" smtClean="0"/>
              <a:t>, </a:t>
            </a:r>
            <a:r>
              <a:rPr lang="ru-RU" sz="1600" dirty="0" err="1" smtClean="0"/>
              <a:t>нібито</a:t>
            </a:r>
            <a:r>
              <a:rPr lang="ru-RU" sz="1600" dirty="0" smtClean="0"/>
              <a:t> через хворобу </a:t>
            </a:r>
            <a:r>
              <a:rPr lang="ru-RU" sz="1600" dirty="0" err="1" smtClean="0"/>
              <a:t>Горбачова</a:t>
            </a:r>
            <a:r>
              <a:rPr lang="ru-RU" sz="1600" dirty="0" smtClean="0"/>
              <a:t>, </a:t>
            </a:r>
            <a:r>
              <a:rPr lang="ru-RU" sz="1600" dirty="0" err="1" smtClean="0"/>
              <a:t>бере</a:t>
            </a:r>
            <a:r>
              <a:rPr lang="ru-RU" sz="1600" dirty="0" smtClean="0"/>
              <a:t> на себе </a:t>
            </a:r>
            <a:r>
              <a:rPr lang="ru-RU" sz="1600" dirty="0" err="1" smtClean="0"/>
              <a:t>обов'язки</a:t>
            </a:r>
            <a:r>
              <a:rPr lang="ru-RU" sz="1600" dirty="0" smtClean="0"/>
              <a:t> </a:t>
            </a:r>
            <a:r>
              <a:rPr lang="ru-RU" sz="1600" dirty="0" err="1" smtClean="0"/>
              <a:t>глави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держави</a:t>
            </a:r>
            <a:r>
              <a:rPr lang="ru-RU" sz="1600" dirty="0" smtClean="0"/>
              <a:t>. </a:t>
            </a:r>
            <a:r>
              <a:rPr lang="ru-RU" sz="1600" dirty="0" err="1" smtClean="0"/>
              <a:t>Реакція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заяву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7" action="ppaction://hlinkfile" tooltip="ДКНС"/>
              </a:rPr>
              <a:t>ДКНС</a:t>
            </a:r>
            <a:r>
              <a:rPr lang="ru-RU" sz="1600" dirty="0" smtClean="0"/>
              <a:t> у </a:t>
            </a:r>
            <a:r>
              <a:rPr lang="ru-RU" sz="1600" dirty="0" err="1" smtClean="0"/>
              <a:t>різних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республіках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неоднаковою</a:t>
            </a:r>
            <a:r>
              <a:rPr lang="ru-RU" sz="1600" dirty="0" smtClean="0"/>
              <a:t>. </a:t>
            </a:r>
            <a:r>
              <a:rPr lang="ru-RU" sz="1600" dirty="0" err="1" smtClean="0"/>
              <a:t>Лідери</a:t>
            </a:r>
            <a:r>
              <a:rPr lang="ru-RU" sz="1600" dirty="0" smtClean="0"/>
              <a:t> </a:t>
            </a:r>
            <a:r>
              <a:rPr lang="ru-RU" sz="1600" dirty="0" err="1" smtClean="0">
                <a:hlinkClick r:id="rId10" action="ppaction://hlinkfile" tooltip="Литва"/>
              </a:rPr>
              <a:t>Литви</a:t>
            </a:r>
            <a:r>
              <a:rPr lang="ru-RU" sz="1600" dirty="0" smtClean="0"/>
              <a:t>, </a:t>
            </a:r>
            <a:r>
              <a:rPr lang="ru-RU" sz="1600" dirty="0" err="1" smtClean="0">
                <a:hlinkClick r:id="rId11" action="ppaction://hlinkfile" tooltip="Латвія"/>
              </a:rPr>
              <a:t>Латвії</a:t>
            </a:r>
            <a:r>
              <a:rPr lang="ru-RU" sz="1600" dirty="0" smtClean="0"/>
              <a:t> та </a:t>
            </a:r>
            <a:r>
              <a:rPr lang="ru-RU" sz="1600" dirty="0" err="1" smtClean="0">
                <a:hlinkClick r:id="rId12" action="ppaction://hlinkfile" tooltip="Естонія"/>
              </a:rPr>
              <a:t>Естонії</a:t>
            </a:r>
            <a:r>
              <a:rPr lang="ru-RU" sz="1600" dirty="0" smtClean="0"/>
              <a:t> не </a:t>
            </a:r>
            <a:r>
              <a:rPr lang="ru-RU" sz="1600" dirty="0" err="1" smtClean="0"/>
              <a:t>визнали</a:t>
            </a:r>
            <a:r>
              <a:rPr lang="ru-RU" sz="1600" dirty="0" smtClean="0"/>
              <a:t> ДКНС не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тому,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відповідає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Конституції</a:t>
            </a:r>
            <a:r>
              <a:rPr lang="ru-RU" sz="1600" dirty="0" smtClean="0"/>
              <a:t> СРСР,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тому,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вважали</a:t>
            </a:r>
            <a:r>
              <a:rPr lang="ru-RU" sz="1600" dirty="0" smtClean="0"/>
              <a:t> себе </a:t>
            </a:r>
            <a:r>
              <a:rPr lang="ru-RU" sz="1600" dirty="0" err="1" smtClean="0"/>
              <a:t>частиною</a:t>
            </a:r>
            <a:r>
              <a:rPr lang="ru-RU" sz="1600" dirty="0" smtClean="0"/>
              <a:t> </a:t>
            </a:r>
            <a:r>
              <a:rPr lang="ru-RU" sz="1600" dirty="0" err="1" smtClean="0"/>
              <a:t>Радянського</a:t>
            </a:r>
            <a:r>
              <a:rPr lang="ru-RU" sz="1600" dirty="0" smtClean="0"/>
              <a:t> Союзу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b="1" i="1" dirty="0" smtClean="0"/>
              <a:t>09.00:</a:t>
            </a:r>
            <a:r>
              <a:rPr lang="ru-RU" sz="1600" dirty="0" smtClean="0"/>
              <a:t>  </a:t>
            </a:r>
            <a:r>
              <a:rPr lang="ru-RU" sz="1600" dirty="0" err="1" smtClean="0"/>
              <a:t>Вареніков</a:t>
            </a:r>
            <a:r>
              <a:rPr lang="ru-RU" sz="1600" dirty="0" smtClean="0"/>
              <a:t>, </a:t>
            </a:r>
            <a:r>
              <a:rPr lang="ru-RU" sz="1600" dirty="0" err="1" smtClean="0"/>
              <a:t>відряджений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Язовим</a:t>
            </a:r>
            <a:r>
              <a:rPr lang="ru-RU" sz="1600" dirty="0" smtClean="0"/>
              <a:t> в </a:t>
            </a:r>
            <a:r>
              <a:rPr lang="ru-RU" sz="1600" dirty="0" err="1" smtClean="0"/>
              <a:t>Україну</a:t>
            </a:r>
            <a:r>
              <a:rPr lang="ru-RU" sz="1600" dirty="0" smtClean="0"/>
              <a:t>, </a:t>
            </a:r>
            <a:r>
              <a:rPr lang="ru-RU" sz="1600" dirty="0" err="1" smtClean="0"/>
              <a:t>зустрічається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Л.Кравчуком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вимагає</a:t>
            </a:r>
            <a:r>
              <a:rPr lang="ru-RU" sz="1600" dirty="0" smtClean="0"/>
              <a:t> </a:t>
            </a:r>
            <a:r>
              <a:rPr lang="ru-RU" sz="1600" dirty="0" err="1" smtClean="0"/>
              <a:t>підтримати</a:t>
            </a:r>
            <a:r>
              <a:rPr lang="ru-RU" sz="1600" dirty="0" smtClean="0"/>
              <a:t> заходи </a:t>
            </a:r>
            <a:r>
              <a:rPr lang="ru-RU" sz="1600" dirty="0" smtClean="0">
                <a:hlinkClick r:id="rId7" action="ppaction://hlinkfile" tooltip="ДКНС"/>
              </a:rPr>
              <a:t>ДКНС</a:t>
            </a:r>
            <a:r>
              <a:rPr lang="ru-RU" sz="1600" dirty="0" smtClean="0"/>
              <a:t> (ГКЧП). Голова </a:t>
            </a:r>
            <a:r>
              <a:rPr lang="ru-RU" sz="1600" dirty="0" err="1" smtClean="0"/>
              <a:t>Верховної</a:t>
            </a:r>
            <a:r>
              <a:rPr lang="ru-RU" sz="1600" dirty="0" smtClean="0"/>
              <a:t> Ради </a:t>
            </a:r>
            <a:r>
              <a:rPr lang="ru-RU" sz="1600" dirty="0" err="1" smtClean="0"/>
              <a:t>республіки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відповідає</a:t>
            </a:r>
            <a:r>
              <a:rPr lang="ru-RU" sz="1600" dirty="0" smtClean="0"/>
              <a:t> 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відповідно</a:t>
            </a:r>
            <a:r>
              <a:rPr lang="ru-RU" sz="1600" dirty="0" smtClean="0"/>
              <a:t> до </a:t>
            </a:r>
            <a:r>
              <a:rPr lang="ru-RU" sz="1600" dirty="0" err="1" smtClean="0"/>
              <a:t>законодавства</a:t>
            </a:r>
            <a:r>
              <a:rPr lang="ru-RU" sz="1600" dirty="0" smtClean="0"/>
              <a:t> УРСР, </a:t>
            </a:r>
            <a:r>
              <a:rPr lang="ru-RU" sz="1600" dirty="0" err="1" smtClean="0"/>
              <a:t>введення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надзвичайного</a:t>
            </a:r>
            <a:r>
              <a:rPr lang="ru-RU" sz="1600" dirty="0" smtClean="0"/>
              <a:t> стану в </a:t>
            </a:r>
            <a:r>
              <a:rPr lang="ru-RU" sz="1600" dirty="0" err="1" smtClean="0"/>
              <a:t>Україні</a:t>
            </a:r>
            <a:r>
              <a:rPr lang="ru-RU" sz="1600" dirty="0" smtClean="0"/>
              <a:t> </a:t>
            </a:r>
            <a:r>
              <a:rPr lang="ru-RU" sz="1600" dirty="0" err="1" smtClean="0"/>
              <a:t>мусить</a:t>
            </a:r>
            <a:r>
              <a:rPr lang="ru-RU" sz="1600" dirty="0" smtClean="0"/>
              <a:t> бути </a:t>
            </a:r>
            <a:r>
              <a:rPr lang="ru-RU" sz="1600" dirty="0" err="1" smtClean="0"/>
              <a:t>оголошено</a:t>
            </a:r>
            <a:r>
              <a:rPr lang="ru-RU" sz="1600" dirty="0" smtClean="0"/>
              <a:t> </a:t>
            </a:r>
            <a:r>
              <a:rPr lang="ru-RU" sz="1600" dirty="0" err="1" smtClean="0"/>
              <a:t>республіканським</a:t>
            </a:r>
            <a:r>
              <a:rPr lang="ru-RU" sz="1600" dirty="0" smtClean="0"/>
              <a:t> парламентом.</a:t>
            </a:r>
            <a:endParaRPr lang="ru-RU" sz="1600" dirty="0"/>
          </a:p>
        </p:txBody>
      </p:sp>
      <p:pic>
        <p:nvPicPr>
          <p:cNvPr id="16386" name="Picture 2" descr="Останні місяці існування СРСР.ФОТО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6248" y="928670"/>
            <a:ext cx="4857752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20 </a:t>
            </a:r>
            <a:r>
              <a:rPr lang="ru-RU" b="1" dirty="0" err="1" smtClean="0"/>
              <a:t>серпня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86874" cy="30003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dirty="0" smtClean="0">
                <a:hlinkClick r:id="rId2" action="ppaction://hlinkfile" tooltip="20 серпня"/>
              </a:rPr>
              <a:t>20 </a:t>
            </a:r>
            <a:r>
              <a:rPr lang="ru-RU" sz="5600" dirty="0" err="1" smtClean="0">
                <a:hlinkClick r:id="rId2" action="ppaction://hlinkfile" tooltip="20 серпня"/>
              </a:rPr>
              <a:t>серпня</a:t>
            </a:r>
            <a:r>
              <a:rPr lang="ru-RU" sz="5600" dirty="0" smtClean="0"/>
              <a:t> о 1-й </a:t>
            </a:r>
            <a:r>
              <a:rPr lang="ru-RU" sz="5600" dirty="0" err="1" smtClean="0"/>
              <a:t>годині</a:t>
            </a:r>
            <a:r>
              <a:rPr lang="ru-RU" sz="5600" dirty="0" smtClean="0"/>
              <a:t> </a:t>
            </a:r>
            <a:r>
              <a:rPr lang="ru-RU" sz="5600" dirty="0" err="1" smtClean="0"/>
              <a:t>ночі</a:t>
            </a:r>
            <a:r>
              <a:rPr lang="ru-RU" sz="5600" dirty="0" smtClean="0"/>
              <a:t> </a:t>
            </a:r>
            <a:r>
              <a:rPr lang="ru-RU" sz="5600" dirty="0" err="1" smtClean="0"/>
              <a:t>почався</a:t>
            </a:r>
            <a:r>
              <a:rPr lang="ru-RU" sz="5600" dirty="0" smtClean="0"/>
              <a:t> </a:t>
            </a:r>
            <a:r>
              <a:rPr lang="ru-RU" sz="5600" dirty="0" err="1" smtClean="0"/>
              <a:t>політичний</a:t>
            </a:r>
            <a:r>
              <a:rPr lang="ru-RU" sz="5600" dirty="0" smtClean="0"/>
              <a:t> </a:t>
            </a:r>
            <a:r>
              <a:rPr lang="ru-RU" sz="5600" dirty="0" err="1" smtClean="0">
                <a:hlinkClick r:id="rId3" action="ppaction://hlinkfile" tooltip="Страйк"/>
              </a:rPr>
              <a:t>страйк</a:t>
            </a:r>
            <a:r>
              <a:rPr lang="ru-RU" sz="5600" dirty="0" smtClean="0"/>
              <a:t> на 5 </a:t>
            </a:r>
            <a:r>
              <a:rPr lang="ru-RU" sz="5600" dirty="0" err="1" smtClean="0"/>
              <a:t>з</a:t>
            </a:r>
            <a:r>
              <a:rPr lang="ru-RU" sz="5600" dirty="0" smtClean="0"/>
              <a:t> 13 </a:t>
            </a:r>
            <a:r>
              <a:rPr lang="ru-RU" sz="5600" dirty="0" smtClean="0">
                <a:hlinkClick r:id="rId4" action="ppaction://hlinkfile" tooltip="Шахта"/>
              </a:rPr>
              <a:t>шахт</a:t>
            </a:r>
            <a:r>
              <a:rPr lang="ru-RU" sz="5600" dirty="0" smtClean="0"/>
              <a:t> </a:t>
            </a:r>
            <a:r>
              <a:rPr lang="ru-RU" sz="5600" dirty="0" err="1" smtClean="0"/>
              <a:t>об'єднання</a:t>
            </a:r>
            <a:r>
              <a:rPr lang="ru-RU" sz="5600" dirty="0" smtClean="0"/>
              <a:t> </a:t>
            </a:r>
            <a:r>
              <a:rPr lang="ru-RU" sz="5600" dirty="0" smtClean="0">
                <a:hlinkClick r:id="rId5" action="ppaction://hlinkfile" tooltip="«Воркутавугілля» (ще не написана)"/>
              </a:rPr>
              <a:t>«</a:t>
            </a:r>
            <a:r>
              <a:rPr lang="ru-RU" sz="5600" dirty="0" err="1" smtClean="0">
                <a:hlinkClick r:id="rId5" action="ppaction://hlinkfile" tooltip="«Воркутавугілля» (ще не написана)"/>
              </a:rPr>
              <a:t>Воркутавугілля</a:t>
            </a:r>
            <a:r>
              <a:rPr lang="ru-RU" sz="5600" dirty="0" smtClean="0">
                <a:hlinkClick r:id="rId5" action="ppaction://hlinkfile" tooltip="«Воркутавугілля» (ще не написана)"/>
              </a:rPr>
              <a:t>»</a:t>
            </a:r>
            <a:r>
              <a:rPr lang="ru-RU" sz="5600" dirty="0" smtClean="0"/>
              <a:t>, до 12 </a:t>
            </a:r>
            <a:r>
              <a:rPr lang="ru-RU" sz="5600" dirty="0" err="1" smtClean="0"/>
              <a:t>години</a:t>
            </a:r>
            <a:r>
              <a:rPr lang="ru-RU" sz="5600" dirty="0" smtClean="0"/>
              <a:t> </a:t>
            </a:r>
            <a:r>
              <a:rPr lang="ru-RU" sz="5600" dirty="0" smtClean="0">
                <a:hlinkClick r:id="rId2" action="ppaction://hlinkfile" tooltip="20 серпня"/>
              </a:rPr>
              <a:t>20 </a:t>
            </a:r>
            <a:r>
              <a:rPr lang="ru-RU" sz="5600" dirty="0" err="1" smtClean="0">
                <a:hlinkClick r:id="rId2" action="ppaction://hlinkfile" tooltip="20 серпня"/>
              </a:rPr>
              <a:t>серпня</a:t>
            </a:r>
            <a:r>
              <a:rPr lang="ru-RU" sz="5600" dirty="0" smtClean="0"/>
              <a:t> </a:t>
            </a:r>
            <a:r>
              <a:rPr lang="ru-RU" sz="5600" dirty="0" err="1" smtClean="0"/>
              <a:t>припинили</a:t>
            </a:r>
            <a:r>
              <a:rPr lang="ru-RU" sz="5600" dirty="0" smtClean="0"/>
              <a:t> роботу </a:t>
            </a:r>
            <a:r>
              <a:rPr lang="ru-RU" sz="5600" dirty="0" err="1" smtClean="0"/>
              <a:t>ще</a:t>
            </a:r>
            <a:r>
              <a:rPr lang="ru-RU" sz="5600" dirty="0" smtClean="0"/>
              <a:t> 3 </a:t>
            </a:r>
            <a:r>
              <a:rPr lang="ru-RU" sz="5600" dirty="0" err="1" smtClean="0"/>
              <a:t>шахти</a:t>
            </a:r>
            <a:r>
              <a:rPr lang="ru-RU" sz="5600" dirty="0" smtClean="0"/>
              <a:t>, до </a:t>
            </a:r>
            <a:r>
              <a:rPr lang="ru-RU" sz="5600" dirty="0" err="1" smtClean="0"/>
              <a:t>кінця</a:t>
            </a:r>
            <a:r>
              <a:rPr lang="ru-RU" sz="5600" dirty="0" smtClean="0"/>
              <a:t> дня до </a:t>
            </a:r>
            <a:r>
              <a:rPr lang="ru-RU" sz="5600" dirty="0" err="1" smtClean="0"/>
              <a:t>страйку</a:t>
            </a:r>
            <a:r>
              <a:rPr lang="ru-RU" sz="5600" dirty="0" smtClean="0"/>
              <a:t> </a:t>
            </a:r>
            <a:r>
              <a:rPr lang="ru-RU" sz="5600" dirty="0" err="1" smtClean="0"/>
              <a:t>приєдналося</a:t>
            </a:r>
            <a:r>
              <a:rPr lang="ru-RU" sz="5600" dirty="0" smtClean="0"/>
              <a:t> </a:t>
            </a:r>
            <a:r>
              <a:rPr lang="ru-RU" sz="5600" dirty="0" err="1" smtClean="0"/>
              <a:t>ще</a:t>
            </a:r>
            <a:r>
              <a:rPr lang="ru-RU" sz="5600" dirty="0" smtClean="0"/>
              <a:t> 5 шахт.</a:t>
            </a:r>
          </a:p>
          <a:p>
            <a:pPr marL="0" indent="0">
              <a:buNone/>
            </a:pPr>
            <a:r>
              <a:rPr lang="ru-RU" sz="5600" dirty="0" smtClean="0">
                <a:hlinkClick r:id="rId2" action="ppaction://hlinkfile" tooltip="20 серпня"/>
              </a:rPr>
              <a:t>20 </a:t>
            </a:r>
            <a:r>
              <a:rPr lang="ru-RU" sz="5600" dirty="0" err="1" smtClean="0">
                <a:hlinkClick r:id="rId2" action="ppaction://hlinkfile" tooltip="20 серпня"/>
              </a:rPr>
              <a:t>серпня</a:t>
            </a:r>
            <a:r>
              <a:rPr lang="ru-RU" sz="5600" dirty="0" smtClean="0"/>
              <a:t> </a:t>
            </a:r>
            <a:r>
              <a:rPr lang="ru-RU" sz="5600" dirty="0" err="1" smtClean="0"/>
              <a:t>під</a:t>
            </a:r>
            <a:r>
              <a:rPr lang="ru-RU" sz="5600" dirty="0" smtClean="0"/>
              <a:t> </a:t>
            </a:r>
            <a:r>
              <a:rPr lang="ru-RU" sz="5600" dirty="0" err="1" smtClean="0"/>
              <a:t>впливом</a:t>
            </a:r>
            <a:r>
              <a:rPr lang="ru-RU" sz="5600" dirty="0" smtClean="0"/>
              <a:t> НРУ </a:t>
            </a:r>
            <a:r>
              <a:rPr lang="ru-RU" sz="5600" dirty="0" err="1" smtClean="0"/>
              <a:t>зібралась</a:t>
            </a:r>
            <a:r>
              <a:rPr lang="ru-RU" sz="5600" dirty="0" smtClean="0"/>
              <a:t> </a:t>
            </a:r>
            <a:r>
              <a:rPr lang="ru-RU" sz="5600" dirty="0" err="1" smtClean="0"/>
              <a:t>позачергова</a:t>
            </a:r>
            <a:r>
              <a:rPr lang="ru-RU" sz="5600" dirty="0" smtClean="0"/>
              <a:t> </a:t>
            </a:r>
            <a:r>
              <a:rPr lang="ru-RU" sz="5600" dirty="0" err="1" smtClean="0"/>
              <a:t>сесія</a:t>
            </a:r>
            <a:r>
              <a:rPr lang="ru-RU" sz="5600" dirty="0" smtClean="0"/>
              <a:t> </a:t>
            </a:r>
            <a:r>
              <a:rPr lang="ru-RU" sz="5600" dirty="0" err="1" smtClean="0"/>
              <a:t>депутатів</a:t>
            </a:r>
            <a:r>
              <a:rPr lang="ru-RU" sz="5600" dirty="0" smtClean="0"/>
              <a:t> </a:t>
            </a:r>
            <a:r>
              <a:rPr lang="ru-RU" sz="5600" dirty="0" err="1" smtClean="0"/>
              <a:t>міста</a:t>
            </a:r>
            <a:r>
              <a:rPr lang="ru-RU" sz="5600" dirty="0" smtClean="0"/>
              <a:t> </a:t>
            </a:r>
            <a:r>
              <a:rPr lang="ru-RU" sz="5600" dirty="0" err="1" smtClean="0"/>
              <a:t>Донецька</a:t>
            </a:r>
            <a:r>
              <a:rPr lang="ru-RU" sz="5600" dirty="0" smtClean="0"/>
              <a:t>, на </a:t>
            </a:r>
            <a:r>
              <a:rPr lang="ru-RU" sz="5600" dirty="0" err="1" smtClean="0"/>
              <a:t>якій</a:t>
            </a:r>
            <a:r>
              <a:rPr lang="ru-RU" sz="5600" dirty="0" smtClean="0"/>
              <a:t> </a:t>
            </a:r>
            <a:r>
              <a:rPr lang="ru-RU" sz="5600" dirty="0" err="1" smtClean="0"/>
              <a:t>дії</a:t>
            </a:r>
            <a:r>
              <a:rPr lang="ru-RU" sz="5600" dirty="0" smtClean="0"/>
              <a:t>  </a:t>
            </a:r>
            <a:r>
              <a:rPr lang="ru-RU" sz="5600" dirty="0" smtClean="0">
                <a:hlinkClick r:id="rId6" action="ppaction://hlinkfile" tooltip="ДКНС"/>
              </a:rPr>
              <a:t>ДКНС</a:t>
            </a:r>
            <a:r>
              <a:rPr lang="ru-RU" sz="5600" dirty="0" smtClean="0"/>
              <a:t> (ГКЧП) </a:t>
            </a:r>
            <a:r>
              <a:rPr lang="ru-RU" sz="5600" dirty="0" err="1" smtClean="0"/>
              <a:t>засуджені</a:t>
            </a:r>
            <a:r>
              <a:rPr lang="ru-RU" sz="5600" dirty="0" smtClean="0"/>
              <a:t> </a:t>
            </a:r>
            <a:r>
              <a:rPr lang="ru-RU" sz="5600" dirty="0" err="1" smtClean="0"/>
              <a:t>і</a:t>
            </a:r>
            <a:r>
              <a:rPr lang="ru-RU" sz="5600" dirty="0" smtClean="0"/>
              <a:t> закликано </a:t>
            </a:r>
            <a:r>
              <a:rPr lang="ru-RU" sz="5600" dirty="0" err="1" smtClean="0"/>
              <a:t>притримуватись</a:t>
            </a:r>
            <a:r>
              <a:rPr lang="ru-RU" sz="5600" dirty="0" smtClean="0"/>
              <a:t> </a:t>
            </a:r>
            <a:r>
              <a:rPr lang="ru-RU" sz="5600" dirty="0" err="1" smtClean="0"/>
              <a:t>конституційного</a:t>
            </a:r>
            <a:r>
              <a:rPr lang="ru-RU" sz="5600" dirty="0" smtClean="0"/>
              <a:t> ладу </a:t>
            </a:r>
            <a:r>
              <a:rPr lang="ru-RU" sz="5600" dirty="0" err="1" smtClean="0"/>
              <a:t>і</a:t>
            </a:r>
            <a:r>
              <a:rPr lang="ru-RU" sz="5600" dirty="0" smtClean="0"/>
              <a:t> </a:t>
            </a:r>
            <a:r>
              <a:rPr lang="ru-RU" sz="5600" dirty="0" err="1" smtClean="0"/>
              <a:t>Декларації</a:t>
            </a:r>
            <a:r>
              <a:rPr lang="ru-RU" sz="5600" dirty="0" smtClean="0"/>
              <a:t> про </a:t>
            </a:r>
            <a:r>
              <a:rPr lang="ru-RU" sz="5600" dirty="0" err="1" smtClean="0"/>
              <a:t>незалежність</a:t>
            </a:r>
            <a:r>
              <a:rPr lang="ru-RU" sz="5600" dirty="0" smtClean="0"/>
              <a:t> </a:t>
            </a:r>
            <a:r>
              <a:rPr lang="ru-RU" sz="5600" dirty="0" err="1" smtClean="0"/>
              <a:t>України</a:t>
            </a:r>
            <a:r>
              <a:rPr lang="ru-RU" sz="5600" dirty="0" smtClean="0"/>
              <a:t>.</a:t>
            </a:r>
          </a:p>
          <a:p>
            <a:pPr marL="0" indent="0">
              <a:buNone/>
            </a:pPr>
            <a:r>
              <a:rPr lang="ru-RU" sz="5600" dirty="0" smtClean="0"/>
              <a:t>На </a:t>
            </a:r>
            <a:r>
              <a:rPr lang="ru-RU" sz="5600" dirty="0" err="1" smtClean="0"/>
              <a:t>засіданні</a:t>
            </a:r>
            <a:r>
              <a:rPr lang="ru-RU" sz="5600" dirty="0" smtClean="0"/>
              <a:t> </a:t>
            </a:r>
            <a:r>
              <a:rPr lang="ru-RU" sz="5600" dirty="0" err="1" smtClean="0"/>
              <a:t>президії</a:t>
            </a:r>
            <a:r>
              <a:rPr lang="ru-RU" sz="5600" dirty="0" smtClean="0"/>
              <a:t> </a:t>
            </a:r>
            <a:r>
              <a:rPr lang="ru-RU" sz="5600" dirty="0" err="1" smtClean="0">
                <a:hlinkClick r:id="rId7" action="ppaction://hlinkfile" tooltip="Міська Рада (ще не написана)"/>
              </a:rPr>
              <a:t>міської</a:t>
            </a:r>
            <a:r>
              <a:rPr lang="ru-RU" sz="5600" dirty="0" smtClean="0">
                <a:hlinkClick r:id="rId7" action="ppaction://hlinkfile" tooltip="Міська Рада (ще не написана)"/>
              </a:rPr>
              <a:t> Ради</a:t>
            </a:r>
            <a:r>
              <a:rPr lang="ru-RU" sz="5600" dirty="0" smtClean="0"/>
              <a:t> </a:t>
            </a:r>
            <a:r>
              <a:rPr lang="ru-RU" sz="5600" dirty="0" err="1" smtClean="0">
                <a:hlinkClick r:id="rId8" action="ppaction://hlinkfile" tooltip="Новосибірськ"/>
              </a:rPr>
              <a:t>Новосибірську</a:t>
            </a:r>
            <a:r>
              <a:rPr lang="ru-RU" sz="5600" dirty="0" smtClean="0"/>
              <a:t> </a:t>
            </a:r>
            <a:r>
              <a:rPr lang="ru-RU" sz="5600" dirty="0" err="1" smtClean="0"/>
              <a:t>було</a:t>
            </a:r>
            <a:r>
              <a:rPr lang="ru-RU" sz="5600" dirty="0" smtClean="0"/>
              <a:t> </a:t>
            </a:r>
            <a:r>
              <a:rPr lang="ru-RU" sz="5600" dirty="0" err="1" smtClean="0"/>
              <a:t>прийняте</a:t>
            </a:r>
            <a:r>
              <a:rPr lang="ru-RU" sz="5600" dirty="0" smtClean="0"/>
              <a:t> </a:t>
            </a:r>
            <a:r>
              <a:rPr lang="ru-RU" sz="5600" dirty="0" err="1" smtClean="0"/>
              <a:t>рішення</a:t>
            </a:r>
            <a:r>
              <a:rPr lang="ru-RU" sz="5600" dirty="0" smtClean="0"/>
              <a:t> не </a:t>
            </a:r>
            <a:r>
              <a:rPr lang="ru-RU" sz="5600" dirty="0" err="1" smtClean="0"/>
              <a:t>визнавати</a:t>
            </a:r>
            <a:r>
              <a:rPr lang="ru-RU" sz="5600" dirty="0" smtClean="0"/>
              <a:t> </a:t>
            </a:r>
            <a:r>
              <a:rPr lang="ru-RU" sz="5600" dirty="0" smtClean="0">
                <a:hlinkClick r:id="rId9" action="ppaction://hlinkfile" tooltip="ГКЧП"/>
              </a:rPr>
              <a:t>ГКЧП</a:t>
            </a:r>
            <a:r>
              <a:rPr lang="ru-RU" sz="5600" dirty="0" smtClean="0"/>
              <a:t> </a:t>
            </a:r>
            <a:r>
              <a:rPr lang="ru-RU" sz="5600" dirty="0" err="1" smtClean="0"/>
              <a:t>і</a:t>
            </a:r>
            <a:r>
              <a:rPr lang="ru-RU" sz="5600" dirty="0" smtClean="0"/>
              <a:t> </a:t>
            </a:r>
            <a:r>
              <a:rPr lang="ru-RU" sz="5600" dirty="0" err="1" smtClean="0"/>
              <a:t>підкорятися</a:t>
            </a:r>
            <a:r>
              <a:rPr lang="ru-RU" sz="5600" dirty="0" smtClean="0"/>
              <a:t> </a:t>
            </a:r>
            <a:r>
              <a:rPr lang="ru-RU" sz="5600" dirty="0" smtClean="0">
                <a:hlinkClick r:id="rId10" action="ppaction://hlinkfile" tooltip="Указ"/>
              </a:rPr>
              <a:t>указам</a:t>
            </a:r>
            <a:r>
              <a:rPr lang="ru-RU" sz="5600" dirty="0" smtClean="0"/>
              <a:t> </a:t>
            </a:r>
            <a:r>
              <a:rPr lang="ru-RU" sz="5600" dirty="0" smtClean="0">
                <a:hlinkClick r:id="rId11" action="ppaction://hlinkfile" tooltip="Президент"/>
              </a:rPr>
              <a:t>Президента</a:t>
            </a:r>
            <a:r>
              <a:rPr lang="ru-RU" sz="5600" dirty="0" smtClean="0"/>
              <a:t> </a:t>
            </a:r>
            <a:r>
              <a:rPr lang="ru-RU" sz="5600" dirty="0" err="1" smtClean="0">
                <a:hlinkClick r:id="rId12" action="ppaction://hlinkfile" tooltip="Російська Радянська Федеративна Соціалістична Республіка"/>
              </a:rPr>
              <a:t>Росії</a:t>
            </a:r>
            <a:r>
              <a:rPr lang="ru-RU" sz="5600" dirty="0" smtClean="0"/>
              <a:t>.</a:t>
            </a:r>
          </a:p>
          <a:p>
            <a:pPr marL="0" indent="0">
              <a:buNone/>
            </a:pPr>
            <a:r>
              <a:rPr lang="ru-RU" sz="5600" dirty="0" err="1" smtClean="0"/>
              <a:t>Опівдні</a:t>
            </a:r>
            <a:r>
              <a:rPr lang="ru-RU" sz="5600" dirty="0" smtClean="0"/>
              <a:t> </a:t>
            </a:r>
            <a:r>
              <a:rPr lang="ru-RU" sz="5600" dirty="0" err="1" smtClean="0"/>
              <a:t>біля</a:t>
            </a:r>
            <a:r>
              <a:rPr lang="ru-RU" sz="5600" dirty="0" smtClean="0"/>
              <a:t> </a:t>
            </a:r>
            <a:r>
              <a:rPr lang="ru-RU" sz="5600" dirty="0" err="1" smtClean="0"/>
              <a:t>Будинку</a:t>
            </a:r>
            <a:r>
              <a:rPr lang="ru-RU" sz="5600" dirty="0" smtClean="0"/>
              <a:t> Рад </a:t>
            </a:r>
            <a:r>
              <a:rPr lang="ru-RU" sz="5600" dirty="0" err="1" smtClean="0">
                <a:hlinkClick r:id="rId13" action="ppaction://hlinkfile" tooltip="Російська Федерація"/>
              </a:rPr>
              <a:t>Російської</a:t>
            </a:r>
            <a:r>
              <a:rPr lang="ru-RU" sz="5600" dirty="0" smtClean="0">
                <a:hlinkClick r:id="rId13" action="ppaction://hlinkfile" tooltip="Російська Федерація"/>
              </a:rPr>
              <a:t> </a:t>
            </a:r>
            <a:r>
              <a:rPr lang="ru-RU" sz="5600" dirty="0" err="1" smtClean="0">
                <a:hlinkClick r:id="rId13" action="ppaction://hlinkfile" tooltip="Російська Федерація"/>
              </a:rPr>
              <a:t>Федерації</a:t>
            </a:r>
            <a:r>
              <a:rPr lang="ru-RU" sz="5600" dirty="0" smtClean="0"/>
              <a:t> </a:t>
            </a:r>
            <a:r>
              <a:rPr lang="ru-RU" sz="5600" dirty="0" err="1" smtClean="0"/>
              <a:t>почався</a:t>
            </a:r>
            <a:r>
              <a:rPr lang="ru-RU" sz="5600" dirty="0" smtClean="0"/>
              <a:t> </a:t>
            </a:r>
            <a:r>
              <a:rPr lang="ru-RU" sz="5600" dirty="0" err="1" smtClean="0">
                <a:hlinkClick r:id="rId14" action="ppaction://hlinkfile" tooltip="Мітинг"/>
              </a:rPr>
              <a:t>мітинг</a:t>
            </a:r>
            <a:r>
              <a:rPr lang="ru-RU" sz="5600" dirty="0" smtClean="0"/>
              <a:t> </a:t>
            </a:r>
            <a:r>
              <a:rPr lang="ru-RU" sz="5600" dirty="0" err="1" smtClean="0"/>
              <a:t>громадськості</a:t>
            </a:r>
            <a:r>
              <a:rPr lang="ru-RU" sz="5600" dirty="0" smtClean="0"/>
              <a:t> </a:t>
            </a:r>
            <a:r>
              <a:rPr lang="ru-RU" sz="5600" dirty="0" err="1" smtClean="0"/>
              <a:t>столиці</a:t>
            </a:r>
            <a:r>
              <a:rPr lang="ru-RU" sz="5600" dirty="0" smtClean="0"/>
              <a:t>, дозволений </a:t>
            </a:r>
            <a:r>
              <a:rPr lang="ru-RU" sz="5600" dirty="0" err="1" smtClean="0">
                <a:hlinkClick r:id="rId15" action="ppaction://hlinkfile" tooltip="Віце-мер (ще не написана)"/>
              </a:rPr>
              <a:t>віце-мером</a:t>
            </a:r>
            <a:r>
              <a:rPr lang="ru-RU" sz="5600" dirty="0" smtClean="0"/>
              <a:t> </a:t>
            </a:r>
            <a:r>
              <a:rPr lang="ru-RU" sz="5600" dirty="0" err="1" smtClean="0">
                <a:hlinkClick r:id="rId16" action="ppaction://hlinkfile" tooltip="Москва"/>
              </a:rPr>
              <a:t>Москви</a:t>
            </a:r>
            <a:r>
              <a:rPr lang="ru-RU" sz="5600" dirty="0" smtClean="0"/>
              <a:t> </a:t>
            </a:r>
            <a:r>
              <a:rPr lang="ru-RU" sz="5600" dirty="0" err="1" smtClean="0">
                <a:hlinkClick r:id="rId17" action="ppaction://hlinkfile" tooltip="Лужков Юрій"/>
              </a:rPr>
              <a:t>Юрієм</a:t>
            </a:r>
            <a:r>
              <a:rPr lang="ru-RU" sz="5600" dirty="0" smtClean="0">
                <a:hlinkClick r:id="rId17" action="ppaction://hlinkfile" tooltip="Лужков Юрій"/>
              </a:rPr>
              <a:t> </a:t>
            </a:r>
            <a:r>
              <a:rPr lang="ru-RU" sz="5600" dirty="0" err="1" smtClean="0">
                <a:hlinkClick r:id="rId17" action="ppaction://hlinkfile" tooltip="Лужков Юрій"/>
              </a:rPr>
              <a:t>Лужковим</a:t>
            </a:r>
            <a:r>
              <a:rPr lang="ru-RU" sz="5600" dirty="0" smtClean="0"/>
              <a:t> </a:t>
            </a:r>
            <a:r>
              <a:rPr lang="ru-RU" sz="5600" dirty="0" err="1" smtClean="0"/>
              <a:t>і</a:t>
            </a:r>
            <a:r>
              <a:rPr lang="ru-RU" sz="5600" dirty="0" smtClean="0"/>
              <a:t> </a:t>
            </a:r>
            <a:r>
              <a:rPr lang="ru-RU" sz="5600" dirty="0" err="1" smtClean="0"/>
              <a:t>організований</a:t>
            </a:r>
            <a:r>
              <a:rPr lang="ru-RU" sz="5600" dirty="0" smtClean="0"/>
              <a:t> </a:t>
            </a:r>
            <a:r>
              <a:rPr lang="ru-RU" sz="5600" dirty="0" err="1" smtClean="0"/>
              <a:t>рухом</a:t>
            </a:r>
            <a:r>
              <a:rPr lang="ru-RU" sz="5600" dirty="0" smtClean="0"/>
              <a:t> </a:t>
            </a:r>
            <a:r>
              <a:rPr lang="ru-RU" sz="5600" dirty="0" smtClean="0">
                <a:hlinkClick r:id="rId18" action="ppaction://hlinkfile" tooltip="«Демократична Росія» (ще не написана)"/>
              </a:rPr>
              <a:t>«Демократична </a:t>
            </a:r>
            <a:r>
              <a:rPr lang="ru-RU" sz="5600" dirty="0" err="1" smtClean="0">
                <a:hlinkClick r:id="rId18" action="ppaction://hlinkfile" tooltip="«Демократична Росія» (ще не написана)"/>
              </a:rPr>
              <a:t>Росія</a:t>
            </a:r>
            <a:r>
              <a:rPr lang="ru-RU" sz="5600" dirty="0" smtClean="0">
                <a:hlinkClick r:id="rId18" action="ppaction://hlinkfile" tooltip="«Демократична Росія» (ще не написана)"/>
              </a:rPr>
              <a:t>»</a:t>
            </a:r>
            <a:r>
              <a:rPr lang="ru-RU" sz="5600" dirty="0" smtClean="0"/>
              <a:t>, радами </a:t>
            </a:r>
            <a:r>
              <a:rPr lang="ru-RU" sz="5600" dirty="0" err="1" smtClean="0"/>
              <a:t>трудових</a:t>
            </a:r>
            <a:r>
              <a:rPr lang="ru-RU" sz="5600" dirty="0" smtClean="0"/>
              <a:t> </a:t>
            </a:r>
            <a:r>
              <a:rPr lang="ru-RU" sz="5600" dirty="0" err="1" smtClean="0"/>
              <a:t>колективів</a:t>
            </a:r>
            <a:r>
              <a:rPr lang="ru-RU" sz="5600" dirty="0" smtClean="0"/>
              <a:t> </a:t>
            </a:r>
            <a:r>
              <a:rPr lang="ru-RU" sz="5600" dirty="0" err="1" smtClean="0">
                <a:hlinkClick r:id="rId16" action="ppaction://hlinkfile" tooltip="Москва"/>
              </a:rPr>
              <a:t>Москви</a:t>
            </a:r>
            <a:r>
              <a:rPr lang="ru-RU" sz="5600" dirty="0" smtClean="0"/>
              <a:t> та </a:t>
            </a:r>
            <a:r>
              <a:rPr lang="ru-RU" sz="5600" dirty="0" err="1" smtClean="0">
                <a:hlinkClick r:id="rId19" action="ppaction://hlinkfile" tooltip="Московська область"/>
              </a:rPr>
              <a:t>області</a:t>
            </a:r>
            <a:r>
              <a:rPr lang="ru-RU" sz="5600" dirty="0" smtClean="0"/>
              <a:t>.</a:t>
            </a:r>
          </a:p>
          <a:p>
            <a:pPr marL="0" indent="0">
              <a:buNone/>
            </a:pPr>
            <a:r>
              <a:rPr lang="ru-RU" sz="5600" dirty="0" smtClean="0">
                <a:hlinkClick r:id="rId11" action="ppaction://hlinkfile" tooltip="Президент"/>
              </a:rPr>
              <a:t>Президент</a:t>
            </a:r>
            <a:r>
              <a:rPr lang="ru-RU" sz="5600" dirty="0" smtClean="0"/>
              <a:t> </a:t>
            </a:r>
            <a:r>
              <a:rPr lang="ru-RU" sz="5600" dirty="0" err="1" smtClean="0">
                <a:hlinkClick r:id="rId12" action="ppaction://hlinkfile" tooltip="Російська Радянська Федеративна Соціалістична Республіка"/>
              </a:rPr>
              <a:t>Росії</a:t>
            </a:r>
            <a:r>
              <a:rPr lang="ru-RU" sz="5600" dirty="0" smtClean="0"/>
              <a:t> </a:t>
            </a:r>
            <a:r>
              <a:rPr lang="ru-RU" sz="5600" dirty="0" smtClean="0">
                <a:hlinkClick r:id="rId20" action="ppaction://hlinkfile" tooltip="Єльцин Борис Миколайович"/>
              </a:rPr>
              <a:t>Борис </a:t>
            </a:r>
            <a:r>
              <a:rPr lang="ru-RU" sz="5600" dirty="0" err="1" smtClean="0">
                <a:hlinkClick r:id="rId20" action="ppaction://hlinkfile" tooltip="Єльцин Борис Миколайович"/>
              </a:rPr>
              <a:t>Єльцин</a:t>
            </a:r>
            <a:r>
              <a:rPr lang="ru-RU" sz="5600" dirty="0" smtClean="0"/>
              <a:t> </a:t>
            </a:r>
            <a:r>
              <a:rPr lang="ru-RU" sz="5600" dirty="0" err="1" smtClean="0"/>
              <a:t>узяв</a:t>
            </a:r>
            <a:r>
              <a:rPr lang="ru-RU" sz="5600" dirty="0" smtClean="0"/>
              <a:t> на себе </a:t>
            </a:r>
            <a:r>
              <a:rPr lang="ru-RU" sz="5600" dirty="0" err="1" smtClean="0"/>
              <a:t>виконання</a:t>
            </a:r>
            <a:r>
              <a:rPr lang="ru-RU" sz="5600" dirty="0" smtClean="0"/>
              <a:t> </a:t>
            </a:r>
            <a:r>
              <a:rPr lang="ru-RU" sz="5600" dirty="0" err="1" smtClean="0"/>
              <a:t>обов'язків</a:t>
            </a:r>
            <a:r>
              <a:rPr lang="ru-RU" sz="5600" dirty="0" smtClean="0"/>
              <a:t> </a:t>
            </a:r>
            <a:r>
              <a:rPr lang="ru-RU" sz="5600" dirty="0" err="1" smtClean="0"/>
              <a:t>Головнокомандувача</a:t>
            </a:r>
            <a:r>
              <a:rPr lang="ru-RU" sz="5600" dirty="0" smtClean="0"/>
              <a:t> </a:t>
            </a:r>
            <a:r>
              <a:rPr lang="ru-RU" sz="5600" dirty="0" err="1" smtClean="0"/>
              <a:t>збройними</a:t>
            </a:r>
            <a:r>
              <a:rPr lang="ru-RU" sz="5600" dirty="0" smtClean="0"/>
              <a:t> силами на </a:t>
            </a:r>
            <a:r>
              <a:rPr lang="ru-RU" sz="5600" dirty="0" err="1" smtClean="0"/>
              <a:t>всій</a:t>
            </a:r>
            <a:r>
              <a:rPr lang="ru-RU" sz="5600" dirty="0" smtClean="0"/>
              <a:t> </a:t>
            </a:r>
            <a:r>
              <a:rPr lang="ru-RU" sz="5600" dirty="0" err="1" smtClean="0"/>
              <a:t>території</a:t>
            </a:r>
            <a:r>
              <a:rPr lang="ru-RU" sz="5600" dirty="0" smtClean="0"/>
              <a:t> </a:t>
            </a:r>
            <a:r>
              <a:rPr lang="ru-RU" sz="5600" dirty="0" err="1" smtClean="0">
                <a:hlinkClick r:id="rId13" action="ppaction://hlinkfile" tooltip="Російська Федерація"/>
              </a:rPr>
              <a:t>Російської</a:t>
            </a:r>
            <a:r>
              <a:rPr lang="ru-RU" sz="5600" dirty="0" smtClean="0">
                <a:hlinkClick r:id="rId13" action="ppaction://hlinkfile" tooltip="Російська Федерація"/>
              </a:rPr>
              <a:t> </a:t>
            </a:r>
            <a:r>
              <a:rPr lang="ru-RU" sz="5600" dirty="0" err="1" smtClean="0">
                <a:hlinkClick r:id="rId13" action="ppaction://hlinkfile" tooltip="Російська Федерація"/>
              </a:rPr>
              <a:t>Федерації</a:t>
            </a:r>
            <a:r>
              <a:rPr lang="ru-RU" sz="5600" dirty="0" smtClean="0"/>
              <a:t>.</a:t>
            </a:r>
          </a:p>
          <a:p>
            <a:pPr marL="0" indent="0">
              <a:buNone/>
            </a:pPr>
            <a:r>
              <a:rPr lang="ru-RU" sz="5600" dirty="0" smtClean="0"/>
              <a:t>З 10 до 13 </a:t>
            </a:r>
            <a:r>
              <a:rPr lang="ru-RU" sz="5600" dirty="0" err="1" smtClean="0"/>
              <a:t>години</a:t>
            </a:r>
            <a:r>
              <a:rPr lang="ru-RU" sz="5600" dirty="0" smtClean="0"/>
              <a:t> </a:t>
            </a:r>
            <a:r>
              <a:rPr lang="ru-RU" sz="5600" dirty="0" err="1" smtClean="0"/>
              <a:t>тривав</a:t>
            </a:r>
            <a:r>
              <a:rPr lang="ru-RU" sz="5600" dirty="0" smtClean="0"/>
              <a:t> </a:t>
            </a:r>
            <a:r>
              <a:rPr lang="ru-RU" sz="5600" dirty="0" err="1" smtClean="0"/>
              <a:t>мітинг</a:t>
            </a:r>
            <a:r>
              <a:rPr lang="ru-RU" sz="5600" dirty="0" smtClean="0"/>
              <a:t> протесту на </a:t>
            </a:r>
            <a:r>
              <a:rPr lang="ru-RU" sz="5600" dirty="0" err="1" smtClean="0">
                <a:hlinkClick r:id="rId21" action="ppaction://hlinkfile" tooltip="Палацева площа (ще не написана)"/>
              </a:rPr>
              <a:t>Палацевій</a:t>
            </a:r>
            <a:r>
              <a:rPr lang="ru-RU" sz="5600" dirty="0" smtClean="0">
                <a:hlinkClick r:id="rId21" action="ppaction://hlinkfile" tooltip="Палацева площа (ще не написана)"/>
              </a:rPr>
              <a:t> </a:t>
            </a:r>
            <a:r>
              <a:rPr lang="ru-RU" sz="5600" dirty="0" err="1" smtClean="0">
                <a:hlinkClick r:id="rId21" action="ppaction://hlinkfile" tooltip="Палацева площа (ще не написана)"/>
              </a:rPr>
              <a:t>площі</a:t>
            </a:r>
            <a:r>
              <a:rPr lang="ru-RU" sz="5600" dirty="0" smtClean="0"/>
              <a:t> </a:t>
            </a:r>
            <a:r>
              <a:rPr lang="ru-RU" sz="5600" dirty="0" err="1" smtClean="0">
                <a:hlinkClick r:id="rId22" action="ppaction://hlinkfile" tooltip="Ленінград"/>
              </a:rPr>
              <a:t>Ленінграду</a:t>
            </a:r>
            <a:r>
              <a:rPr lang="ru-RU" sz="5600" dirty="0" smtClean="0"/>
              <a:t>, в </a:t>
            </a:r>
            <a:r>
              <a:rPr lang="ru-RU" sz="5600" dirty="0" err="1" smtClean="0"/>
              <a:t>ньому</a:t>
            </a:r>
            <a:r>
              <a:rPr lang="ru-RU" sz="5600" dirty="0" smtClean="0"/>
              <a:t> брало участь </a:t>
            </a:r>
            <a:r>
              <a:rPr lang="ru-RU" sz="5600" dirty="0" err="1" smtClean="0"/>
              <a:t>понад</a:t>
            </a:r>
            <a:r>
              <a:rPr lang="ru-RU" sz="5600" dirty="0" smtClean="0"/>
              <a:t> 300 </a:t>
            </a:r>
            <a:r>
              <a:rPr lang="ru-RU" sz="5600" dirty="0" err="1" smtClean="0"/>
              <a:t>тисяч</a:t>
            </a:r>
            <a:r>
              <a:rPr lang="ru-RU" sz="5600" dirty="0" smtClean="0"/>
              <a:t> </a:t>
            </a:r>
            <a:r>
              <a:rPr lang="ru-RU" sz="5600" dirty="0" err="1" smtClean="0"/>
              <a:t>демонстрантів</a:t>
            </a:r>
            <a:r>
              <a:rPr lang="ru-RU" sz="5600" dirty="0" smtClean="0"/>
              <a:t> (</a:t>
            </a:r>
            <a:r>
              <a:rPr lang="ru-RU" sz="5600" dirty="0" err="1" smtClean="0"/>
              <a:t>наймасовіший</a:t>
            </a:r>
            <a:r>
              <a:rPr lang="ru-RU" sz="5600" dirty="0" smtClean="0"/>
              <a:t> в </a:t>
            </a:r>
            <a:r>
              <a:rPr lang="ru-RU" sz="5600" dirty="0" err="1" smtClean="0"/>
              <a:t>історії</a:t>
            </a:r>
            <a:r>
              <a:rPr lang="ru-RU" sz="5600" dirty="0" smtClean="0"/>
              <a:t> </a:t>
            </a:r>
            <a:r>
              <a:rPr lang="ru-RU" sz="5600" dirty="0" err="1" smtClean="0"/>
              <a:t>міста</a:t>
            </a:r>
            <a:r>
              <a:rPr lang="ru-RU" sz="5600" dirty="0" smtClean="0"/>
              <a:t>). </a:t>
            </a:r>
            <a:r>
              <a:rPr lang="ru-RU" sz="5600" dirty="0" err="1" smtClean="0">
                <a:hlinkClick r:id="rId14" action="ppaction://hlinkfile" tooltip="Мітинг"/>
              </a:rPr>
              <a:t>Мітинг</a:t>
            </a:r>
            <a:r>
              <a:rPr lang="ru-RU" sz="5600" dirty="0" smtClean="0"/>
              <a:t> одноголосно </a:t>
            </a:r>
            <a:r>
              <a:rPr lang="ru-RU" sz="5600" dirty="0" err="1" smtClean="0"/>
              <a:t>ухвалив</a:t>
            </a:r>
            <a:r>
              <a:rPr lang="ru-RU" sz="5600" dirty="0" smtClean="0"/>
              <a:t> </a:t>
            </a:r>
            <a:r>
              <a:rPr lang="ru-RU" sz="5600" dirty="0" err="1" smtClean="0"/>
              <a:t>декларацію</a:t>
            </a:r>
            <a:r>
              <a:rPr lang="ru-RU" sz="5600" dirty="0" smtClean="0"/>
              <a:t> про </a:t>
            </a:r>
            <a:r>
              <a:rPr lang="ru-RU" sz="5600" dirty="0" err="1" smtClean="0"/>
              <a:t>підтримку</a:t>
            </a:r>
            <a:r>
              <a:rPr lang="ru-RU" sz="5600" dirty="0" smtClean="0"/>
              <a:t> </a:t>
            </a:r>
            <a:r>
              <a:rPr lang="ru-RU" sz="5600" dirty="0" err="1" smtClean="0"/>
              <a:t>указів</a:t>
            </a:r>
            <a:r>
              <a:rPr lang="ru-RU" sz="5600" dirty="0" smtClean="0"/>
              <a:t> </a:t>
            </a:r>
            <a:r>
              <a:rPr lang="ru-RU" sz="5600" dirty="0" err="1" smtClean="0"/>
              <a:t>російського</a:t>
            </a:r>
            <a:r>
              <a:rPr lang="ru-RU" sz="5600" dirty="0" smtClean="0"/>
              <a:t> парламенту, </a:t>
            </a:r>
            <a:r>
              <a:rPr lang="ru-RU" sz="5600" dirty="0" err="1" smtClean="0"/>
              <a:t>рішень</a:t>
            </a:r>
            <a:r>
              <a:rPr lang="ru-RU" sz="5600" dirty="0" smtClean="0"/>
              <a:t> </a:t>
            </a:r>
            <a:r>
              <a:rPr lang="ru-RU" sz="5600" dirty="0" err="1" smtClean="0"/>
              <a:t>міськради</a:t>
            </a:r>
            <a:r>
              <a:rPr lang="ru-RU" sz="5600" dirty="0" smtClean="0"/>
              <a:t> </a:t>
            </a:r>
            <a:r>
              <a:rPr lang="ru-RU" sz="5600" dirty="0" err="1" smtClean="0"/>
              <a:t>і</a:t>
            </a:r>
            <a:r>
              <a:rPr lang="ru-RU" sz="5600" dirty="0" smtClean="0"/>
              <a:t> </a:t>
            </a:r>
            <a:r>
              <a:rPr lang="ru-RU" sz="5600" dirty="0" err="1" smtClean="0"/>
              <a:t>мерії</a:t>
            </a:r>
            <a:r>
              <a:rPr lang="ru-RU" sz="5600" dirty="0" smtClean="0"/>
              <a:t> </a:t>
            </a:r>
            <a:r>
              <a:rPr lang="ru-RU" sz="5600" dirty="0" err="1" smtClean="0"/>
              <a:t>Ленінграду</a:t>
            </a:r>
            <a:r>
              <a:rPr lang="ru-RU" sz="56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Останні місяці існування СРСР.ФОТО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3500438"/>
            <a:ext cx="3857620" cy="3214710"/>
          </a:xfrm>
          <a:prstGeom prst="rect">
            <a:avLst/>
          </a:prstGeom>
          <a:noFill/>
        </p:spPr>
      </p:pic>
      <p:pic>
        <p:nvPicPr>
          <p:cNvPr id="17412" name="Picture 4" descr="Останні місяці існування СРСР.ФОТО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786454" y="3357562"/>
            <a:ext cx="3357546" cy="3500438"/>
          </a:xfrm>
          <a:prstGeom prst="rect">
            <a:avLst/>
          </a:prstGeom>
          <a:noFill/>
        </p:spPr>
      </p:pic>
      <p:pic>
        <p:nvPicPr>
          <p:cNvPr id="17414" name="Picture 6" descr="Останні місяці існування СРСР.ФОТО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714744" y="3571876"/>
            <a:ext cx="2357414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21 </a:t>
            </a:r>
            <a:r>
              <a:rPr lang="ru-RU" b="1" dirty="0" err="1" smtClean="0"/>
              <a:t>серпня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hlinkClick r:id="rId2" action="ppaction://hlinkfile" tooltip="21 серпня"/>
              </a:rPr>
              <a:t>21 </a:t>
            </a:r>
            <a:r>
              <a:rPr lang="ru-RU" sz="2000" dirty="0" err="1" smtClean="0">
                <a:hlinkClick r:id="rId2" action="ppaction://hlinkfile" tooltip="21 серпня"/>
              </a:rPr>
              <a:t>серпня</a:t>
            </a:r>
            <a:r>
              <a:rPr lang="ru-RU" sz="2000" dirty="0" smtClean="0"/>
              <a:t> 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1:00 у </a:t>
            </a:r>
            <a:r>
              <a:rPr lang="ru-RU" sz="2000" dirty="0" err="1" smtClean="0">
                <a:hlinkClick r:id="rId3" action="ppaction://hlinkfile" tooltip="Москва"/>
              </a:rPr>
              <a:t>Москві</a:t>
            </a:r>
            <a:r>
              <a:rPr lang="ru-RU" sz="2000" dirty="0" smtClean="0"/>
              <a:t>, в </a:t>
            </a:r>
            <a:r>
              <a:rPr lang="ru-RU" sz="2000" dirty="0" err="1" smtClean="0"/>
              <a:t>тунелі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перетині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вулиці</a:t>
            </a:r>
            <a:r>
              <a:rPr lang="ru-RU" sz="2000" dirty="0" smtClean="0"/>
              <a:t> </a:t>
            </a:r>
            <a:r>
              <a:rPr lang="ru-RU" sz="2000" dirty="0" err="1" smtClean="0"/>
              <a:t>Чайковського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4" action="ppaction://hlinkfile" tooltip="Новий Арбат (ще не написана)"/>
              </a:rPr>
              <a:t>Новий</a:t>
            </a:r>
            <a:r>
              <a:rPr lang="ru-RU" sz="2000" dirty="0" smtClean="0">
                <a:hlinkClick r:id="rId4" action="ppaction://hlinkfile" tooltip="Новий Арбат (ще не написана)"/>
              </a:rPr>
              <a:t> Арбат</a:t>
            </a:r>
            <a:r>
              <a:rPr lang="ru-RU" sz="2000" dirty="0" smtClean="0"/>
              <a:t>, </a:t>
            </a:r>
            <a:r>
              <a:rPr lang="ru-RU" sz="2000" dirty="0" err="1" smtClean="0"/>
              <a:t>юрба</a:t>
            </a:r>
            <a:r>
              <a:rPr lang="ru-RU" sz="2000" dirty="0" smtClean="0"/>
              <a:t> </a:t>
            </a:r>
            <a:r>
              <a:rPr lang="ru-RU" sz="2000" dirty="0" err="1" smtClean="0"/>
              <a:t>блокувала</a:t>
            </a:r>
            <a:r>
              <a:rPr lang="ru-RU" sz="2000" dirty="0" smtClean="0"/>
              <a:t> 8 </a:t>
            </a:r>
            <a:r>
              <a:rPr lang="ru-RU" sz="2000" dirty="0" smtClean="0">
                <a:hlinkClick r:id="rId5" action="ppaction://hlinkfile" tooltip="Бойова машина піхоти"/>
              </a:rPr>
              <a:t>БМП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6" action="ppaction://hlinkfile" tooltip="Таманська дивізія (ще не написана)"/>
              </a:rPr>
              <a:t>Таманської</a:t>
            </a:r>
            <a:r>
              <a:rPr lang="ru-RU" sz="2000" dirty="0" smtClean="0">
                <a:hlinkClick r:id="rId6" action="ppaction://hlinkfile" tooltip="Таманська дивізія (ще не написана)"/>
              </a:rPr>
              <a:t> </a:t>
            </a:r>
            <a:r>
              <a:rPr lang="ru-RU" sz="2000" dirty="0" err="1" smtClean="0">
                <a:hlinkClick r:id="rId6" action="ppaction://hlinkfile" tooltip="Таманська дивізія (ще не написана)"/>
              </a:rPr>
              <a:t>дивізії</a:t>
            </a:r>
            <a:r>
              <a:rPr lang="ru-RU" sz="2000" dirty="0" smtClean="0"/>
              <a:t>. При </a:t>
            </a:r>
            <a:r>
              <a:rPr lang="ru-RU" sz="2000" dirty="0" err="1" smtClean="0"/>
              <a:t>нервово-хаотичному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маневруванні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5" action="ppaction://hlinkfile" tooltip="Бойова машина піхоти"/>
              </a:rPr>
              <a:t>БМП</a:t>
            </a:r>
            <a:r>
              <a:rPr lang="ru-RU" sz="2000" dirty="0" err="1" smtClean="0"/>
              <a:t>загинули</a:t>
            </a:r>
            <a:r>
              <a:rPr lang="ru-RU" sz="2000" dirty="0" smtClean="0"/>
              <a:t> три особи: </a:t>
            </a:r>
            <a:r>
              <a:rPr lang="ru-RU" sz="2000" dirty="0" err="1" smtClean="0">
                <a:hlinkClick r:id="rId7" action="ppaction://hlinkfile" tooltip="Комар Дмитро Олексійович (ще не написана)"/>
              </a:rPr>
              <a:t>Дмитро</a:t>
            </a:r>
            <a:r>
              <a:rPr lang="ru-RU" sz="2000" dirty="0" smtClean="0">
                <a:hlinkClick r:id="rId7" action="ppaction://hlinkfile" tooltip="Комар Дмитро Олексійович (ще не написана)"/>
              </a:rPr>
              <a:t> Комар</a:t>
            </a:r>
            <a:r>
              <a:rPr lang="ru-RU" sz="2000" dirty="0" smtClean="0"/>
              <a:t>, </a:t>
            </a:r>
            <a:r>
              <a:rPr lang="ru-RU" sz="2000" dirty="0" err="1" smtClean="0">
                <a:hlinkClick r:id="rId8" action="ppaction://hlinkfile" tooltip="Усов Володимир Олександрович (ще не написана)"/>
              </a:rPr>
              <a:t>Володимир</a:t>
            </a:r>
            <a:r>
              <a:rPr lang="ru-RU" sz="2000" dirty="0" smtClean="0">
                <a:hlinkClick r:id="rId8" action="ppaction://hlinkfile" tooltip="Усов Володимир Олександрович (ще не написана)"/>
              </a:rPr>
              <a:t> Усов</a:t>
            </a:r>
            <a:r>
              <a:rPr lang="ru-RU" sz="2000" dirty="0" smtClean="0"/>
              <a:t>, </a:t>
            </a:r>
            <a:r>
              <a:rPr lang="ru-RU" sz="2000" dirty="0" err="1" smtClean="0">
                <a:hlinkClick r:id="rId9" action="ppaction://hlinkfile" tooltip="Кричевський Ілля Маратович (ще не написана)"/>
              </a:rPr>
              <a:t>Ілля</a:t>
            </a:r>
            <a:r>
              <a:rPr lang="ru-RU" sz="2000" dirty="0" smtClean="0">
                <a:hlinkClick r:id="rId9" action="ppaction://hlinkfile" tooltip="Кричевський Ілля Маратович (ще не написана)"/>
              </a:rPr>
              <a:t> </a:t>
            </a:r>
            <a:r>
              <a:rPr lang="ru-RU" sz="2000" dirty="0" err="1" smtClean="0">
                <a:hlinkClick r:id="rId9" action="ppaction://hlinkfile" tooltip="Кричевський Ілля Маратович (ще не написана)"/>
              </a:rPr>
              <a:t>Кричевський</a:t>
            </a:r>
            <a:r>
              <a:rPr lang="ru-RU" sz="2000" dirty="0" smtClean="0"/>
              <a:t>. До того часу </a:t>
            </a:r>
            <a:r>
              <a:rPr lang="ru-RU" sz="2000" dirty="0" err="1" smtClean="0"/>
              <a:t>підкорятися</a:t>
            </a:r>
            <a:r>
              <a:rPr lang="ru-RU" sz="2000" dirty="0" smtClean="0"/>
              <a:t> указам </a:t>
            </a:r>
            <a:r>
              <a:rPr lang="ru-RU" sz="2000" dirty="0" smtClean="0">
                <a:hlinkClick r:id="rId10" action="ppaction://hlinkfile" tooltip="ГКЧП"/>
              </a:rPr>
              <a:t>ГКЧП</a:t>
            </a:r>
            <a:r>
              <a:rPr lang="ru-RU" sz="2000" dirty="0" smtClean="0"/>
              <a:t> </a:t>
            </a:r>
            <a:r>
              <a:rPr lang="ru-RU" sz="2000" dirty="0" err="1" smtClean="0"/>
              <a:t>відмовилася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влади</a:t>
            </a:r>
            <a:r>
              <a:rPr lang="ru-RU" sz="2000" dirty="0" smtClean="0"/>
              <a:t>. Провал путчу став </a:t>
            </a:r>
            <a:r>
              <a:rPr lang="ru-RU" sz="2000" dirty="0" err="1" smtClean="0"/>
              <a:t>очевидним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1991 CPA 636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10" y="3643314"/>
            <a:ext cx="2158849" cy="3054371"/>
          </a:xfrm>
          <a:prstGeom prst="rect">
            <a:avLst/>
          </a:prstGeom>
          <a:noFill/>
        </p:spPr>
      </p:pic>
      <p:pic>
        <p:nvPicPr>
          <p:cNvPr id="18436" name="Picture 4" descr="1991 CPA 6368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14678" y="3632804"/>
            <a:ext cx="2428892" cy="3082343"/>
          </a:xfrm>
          <a:prstGeom prst="rect">
            <a:avLst/>
          </a:prstGeom>
          <a:noFill/>
        </p:spPr>
      </p:pic>
      <p:pic>
        <p:nvPicPr>
          <p:cNvPr id="18438" name="Picture 6" descr="1991 CPA 6369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72198" y="3643314"/>
            <a:ext cx="2286016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9"/>
            <a:ext cx="8229600" cy="2714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/>
              <a:t>Вже</a:t>
            </a:r>
            <a:r>
              <a:rPr lang="ru-RU" sz="2400" dirty="0" smtClean="0"/>
              <a:t> </a:t>
            </a:r>
            <a:r>
              <a:rPr lang="ru-RU" sz="2400" dirty="0" smtClean="0"/>
              <a:t>на </a:t>
            </a:r>
            <a:r>
              <a:rPr lang="ru-RU" sz="2400" dirty="0" err="1" smtClean="0"/>
              <a:t>другий</a:t>
            </a:r>
            <a:r>
              <a:rPr lang="ru-RU" sz="2400" dirty="0" smtClean="0"/>
              <a:t> день путчу </a:t>
            </a:r>
            <a:r>
              <a:rPr lang="ru-RU" sz="2400" dirty="0" err="1" smtClean="0"/>
              <a:t>почалося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братання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народом. На </a:t>
            </a:r>
            <a:r>
              <a:rPr lang="ru-RU" sz="2400" dirty="0" err="1" smtClean="0"/>
              <a:t>третій</a:t>
            </a:r>
            <a:r>
              <a:rPr lang="ru-RU" sz="2400" dirty="0" smtClean="0"/>
              <a:t> день — </a:t>
            </a:r>
            <a:r>
              <a:rPr lang="ru-RU" sz="2400" dirty="0" smtClean="0">
                <a:hlinkClick r:id="rId2" action="ppaction://hlinkfile" tooltip="21 серпня"/>
              </a:rPr>
              <a:t>21 </a:t>
            </a:r>
            <a:r>
              <a:rPr lang="ru-RU" sz="2400" dirty="0" err="1" smtClean="0">
                <a:hlinkClick r:id="rId2" action="ppaction://hlinkfile" tooltip="21 серпня"/>
              </a:rPr>
              <a:t>серпня</a:t>
            </a:r>
            <a:r>
              <a:rPr lang="ru-RU" sz="2400" dirty="0" smtClean="0"/>
              <a:t> стало </a:t>
            </a:r>
            <a:r>
              <a:rPr lang="ru-RU" sz="2400" dirty="0" err="1" smtClean="0"/>
              <a:t>зрозуміло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змова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3" action="ppaction://hlinkfile" tooltip="ГКЧП"/>
              </a:rPr>
              <a:t>ГКЧП</a:t>
            </a:r>
            <a:r>
              <a:rPr lang="ru-RU" sz="2400" dirty="0" smtClean="0"/>
              <a:t> </a:t>
            </a:r>
            <a:r>
              <a:rPr lang="ru-RU" sz="2400" dirty="0" err="1" smtClean="0"/>
              <a:t>провалилася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У </a:t>
            </a:r>
            <a:r>
              <a:rPr lang="ru-RU" sz="2400" dirty="0" smtClean="0">
                <a:hlinkClick r:id="rId4" action="ppaction://hlinkfile" tooltip="Москва"/>
              </a:rPr>
              <a:t>Москву</a:t>
            </a:r>
            <a:r>
              <a:rPr lang="ru-RU" sz="2400" dirty="0" smtClean="0"/>
              <a:t> 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введені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бойова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техніка</a:t>
            </a:r>
            <a:r>
              <a:rPr lang="ru-RU" sz="2400" dirty="0" smtClean="0"/>
              <a:t>. </a:t>
            </a:r>
            <a:r>
              <a:rPr lang="ru-RU" sz="2400" dirty="0" smtClean="0">
                <a:hlinkClick r:id="rId2" action="ppaction://hlinkfile" tooltip="21 серпня"/>
              </a:rPr>
              <a:t>21 </a:t>
            </a:r>
            <a:r>
              <a:rPr lang="ru-RU" sz="2400" dirty="0" err="1" smtClean="0">
                <a:hlinkClick r:id="rId2" action="ppaction://hlinkfile" tooltip="21 серпня"/>
              </a:rPr>
              <a:t>серпня</a:t>
            </a:r>
            <a:r>
              <a:rPr lang="ru-RU" sz="2400" dirty="0" smtClean="0"/>
              <a:t> 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12 </a:t>
            </a:r>
            <a:r>
              <a:rPr lang="ru-RU" sz="2400" dirty="0" err="1" smtClean="0"/>
              <a:t>години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десятків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5" action="ppaction://hlinkfile" tooltip="Танк"/>
              </a:rPr>
              <a:t>танків</a:t>
            </a:r>
            <a:r>
              <a:rPr lang="ru-RU" sz="2400" dirty="0" smtClean="0"/>
              <a:t> </a:t>
            </a:r>
            <a:r>
              <a:rPr lang="ru-RU" sz="2400" dirty="0" err="1" smtClean="0"/>
              <a:t>наблизилися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Білого</a:t>
            </a:r>
            <a:r>
              <a:rPr lang="ru-RU" sz="2400" dirty="0" smtClean="0"/>
              <a:t> дому (уряду РРФСР).</a:t>
            </a:r>
          </a:p>
          <a:p>
            <a:endParaRPr lang="ru-RU" dirty="0"/>
          </a:p>
        </p:txBody>
      </p:sp>
      <p:pic>
        <p:nvPicPr>
          <p:cNvPr id="19458" name="Picture 2" descr="Останні місяці існування СРСР.ФОТ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2714620"/>
            <a:ext cx="6643694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dirty="0" smtClean="0"/>
              <a:t>Об 11:45 </a:t>
            </a:r>
            <a:r>
              <a:rPr lang="ru-RU" sz="3100" dirty="0" err="1" smtClean="0"/>
              <a:t>перші</a:t>
            </a:r>
            <a:r>
              <a:rPr lang="ru-RU" sz="3100" dirty="0" smtClean="0"/>
              <a:t> колони </a:t>
            </a:r>
            <a:r>
              <a:rPr lang="ru-RU" sz="3100" dirty="0" err="1" smtClean="0"/>
              <a:t>демонстрантів</a:t>
            </a:r>
            <a:r>
              <a:rPr lang="ru-RU" sz="3100" dirty="0" smtClean="0"/>
              <a:t> вступили на </a:t>
            </a:r>
            <a:r>
              <a:rPr lang="ru-RU" sz="3100" dirty="0" err="1" smtClean="0">
                <a:hlinkClick r:id="rId2" action="ppaction://hlinkfile" tooltip="Манежна площа"/>
              </a:rPr>
              <a:t>Манежну</a:t>
            </a:r>
            <a:r>
              <a:rPr lang="ru-RU" sz="3100" dirty="0" smtClean="0">
                <a:hlinkClick r:id="rId2" action="ppaction://hlinkfile" tooltip="Манежна площа"/>
              </a:rPr>
              <a:t> </a:t>
            </a:r>
            <a:r>
              <a:rPr lang="ru-RU" sz="3100" dirty="0" err="1" smtClean="0">
                <a:hlinkClick r:id="rId2" action="ppaction://hlinkfile" tooltip="Манежна площа"/>
              </a:rPr>
              <a:t>площу</a:t>
            </a:r>
            <a:r>
              <a:rPr lang="ru-RU" sz="3100" dirty="0" smtClean="0"/>
              <a:t>. Вони несли гасла: «Фашизм не </a:t>
            </a:r>
            <a:r>
              <a:rPr lang="ru-RU" sz="3100" dirty="0" err="1" smtClean="0"/>
              <a:t>пройде</a:t>
            </a:r>
            <a:r>
              <a:rPr lang="ru-RU" sz="3100" dirty="0" smtClean="0"/>
              <a:t>!», «Волю!», «</a:t>
            </a:r>
            <a:r>
              <a:rPr lang="ru-RU" sz="3100" dirty="0" err="1" smtClean="0"/>
              <a:t>Язова</a:t>
            </a:r>
            <a:r>
              <a:rPr lang="ru-RU" sz="3100" dirty="0" smtClean="0"/>
              <a:t>, </a:t>
            </a:r>
            <a:r>
              <a:rPr lang="ru-RU" sz="3100" dirty="0" err="1" smtClean="0"/>
              <a:t>Пуго</a:t>
            </a:r>
            <a:r>
              <a:rPr lang="ru-RU" sz="3100" dirty="0" smtClean="0"/>
              <a:t>, </a:t>
            </a:r>
            <a:r>
              <a:rPr lang="ru-RU" sz="3100" dirty="0" err="1" smtClean="0"/>
              <a:t>Крючкова</a:t>
            </a:r>
            <a:r>
              <a:rPr lang="ru-RU" sz="3100" dirty="0" smtClean="0"/>
              <a:t> — </a:t>
            </a:r>
            <a:r>
              <a:rPr lang="ru-RU" sz="3100" dirty="0" err="1" smtClean="0"/>
              <a:t>під</a:t>
            </a:r>
            <a:r>
              <a:rPr lang="ru-RU" sz="3100" dirty="0" smtClean="0"/>
              <a:t> суд!». </a:t>
            </a:r>
            <a:r>
              <a:rPr lang="ru-RU" sz="3100" dirty="0" err="1" smtClean="0"/>
              <a:t>Демонстранти</a:t>
            </a:r>
            <a:r>
              <a:rPr lang="ru-RU" sz="3100" dirty="0" smtClean="0"/>
              <a:t> </a:t>
            </a:r>
            <a:r>
              <a:rPr lang="ru-RU" sz="3100" dirty="0" err="1" smtClean="0"/>
              <a:t>з</a:t>
            </a:r>
            <a:r>
              <a:rPr lang="ru-RU" sz="3100" dirty="0" smtClean="0"/>
              <a:t> криками «Фашист!» </a:t>
            </a:r>
            <a:r>
              <a:rPr lang="ru-RU" sz="3100" dirty="0" err="1" smtClean="0"/>
              <a:t>вигнали</a:t>
            </a:r>
            <a:r>
              <a:rPr lang="ru-RU" sz="3100" dirty="0" smtClean="0"/>
              <a:t> </a:t>
            </a:r>
            <a:r>
              <a:rPr lang="ru-RU" sz="3100" dirty="0" err="1" smtClean="0"/>
              <a:t>з</a:t>
            </a:r>
            <a:r>
              <a:rPr lang="ru-RU" sz="3100" dirty="0" smtClean="0"/>
              <a:t> </a:t>
            </a:r>
            <a:r>
              <a:rPr lang="ru-RU" sz="3100" dirty="0" err="1" smtClean="0"/>
              <a:t>площі</a:t>
            </a:r>
            <a:r>
              <a:rPr lang="ru-RU" sz="3100" dirty="0" smtClean="0"/>
              <a:t> </a:t>
            </a:r>
            <a:r>
              <a:rPr lang="ru-RU" sz="3100" dirty="0" err="1" smtClean="0"/>
              <a:t>лідера</a:t>
            </a:r>
            <a:r>
              <a:rPr lang="ru-RU" sz="3100" dirty="0" smtClean="0"/>
              <a:t> </a:t>
            </a:r>
            <a:r>
              <a:rPr lang="ru-RU" sz="3100" dirty="0" err="1" smtClean="0">
                <a:hlinkClick r:id="rId3" action="ppaction://hlinkfile" tooltip="Ліберально-демократична партія СРСР (ще не написана)"/>
              </a:rPr>
              <a:t>Ліберально-демократичної</a:t>
            </a:r>
            <a:r>
              <a:rPr lang="ru-RU" sz="3100" dirty="0" smtClean="0">
                <a:hlinkClick r:id="rId3" action="ppaction://hlinkfile" tooltip="Ліберально-демократична партія СРСР (ще не написана)"/>
              </a:rPr>
              <a:t> </a:t>
            </a:r>
            <a:r>
              <a:rPr lang="ru-RU" sz="3100" dirty="0" err="1" smtClean="0">
                <a:hlinkClick r:id="rId3" action="ppaction://hlinkfile" tooltip="Ліберально-демократична партія СРСР (ще не написана)"/>
              </a:rPr>
              <a:t>партії</a:t>
            </a:r>
            <a:r>
              <a:rPr lang="ru-RU" sz="3100" dirty="0" smtClean="0">
                <a:hlinkClick r:id="rId3" action="ppaction://hlinkfile" tooltip="Ліберально-демократична партія СРСР (ще не написана)"/>
              </a:rPr>
              <a:t> СРСР</a:t>
            </a:r>
            <a:r>
              <a:rPr lang="ru-RU" sz="3100" dirty="0" smtClean="0"/>
              <a:t> </a:t>
            </a:r>
            <a:r>
              <a:rPr lang="ru-RU" sz="3100" dirty="0" err="1" smtClean="0">
                <a:hlinkClick r:id="rId4" action="ppaction://hlinkfile" tooltip="Жириновський Володимир Вольфович"/>
              </a:rPr>
              <a:t>Володимира</a:t>
            </a:r>
            <a:r>
              <a:rPr lang="ru-RU" sz="3100" dirty="0" smtClean="0">
                <a:hlinkClick r:id="rId4" action="ppaction://hlinkfile" tooltip="Жириновський Володимир Вольфович"/>
              </a:rPr>
              <a:t> </a:t>
            </a:r>
            <a:r>
              <a:rPr lang="ru-RU" sz="3100" dirty="0" err="1" smtClean="0">
                <a:hlinkClick r:id="rId4" action="ppaction://hlinkfile" tooltip="Жириновський Володимир Вольфович"/>
              </a:rPr>
              <a:t>Жириновського</a:t>
            </a:r>
            <a:r>
              <a:rPr lang="ru-RU" sz="3100" dirty="0" smtClean="0"/>
              <a:t>. </a:t>
            </a:r>
            <a:r>
              <a:rPr lang="ru-RU" sz="3100" dirty="0" err="1" smtClean="0"/>
              <a:t>Далі</a:t>
            </a:r>
            <a:r>
              <a:rPr lang="ru-RU" sz="3100" dirty="0" smtClean="0"/>
              <a:t> </a:t>
            </a:r>
            <a:r>
              <a:rPr lang="ru-RU" sz="3100" dirty="0" err="1" smtClean="0"/>
              <a:t>демонстранти</a:t>
            </a:r>
            <a:r>
              <a:rPr lang="ru-RU" sz="3100" dirty="0" smtClean="0"/>
              <a:t> рушили до </a:t>
            </a:r>
            <a:r>
              <a:rPr lang="ru-RU" sz="3100" dirty="0" err="1" smtClean="0"/>
              <a:t>Білого</a:t>
            </a:r>
            <a:r>
              <a:rPr lang="ru-RU" sz="3100" dirty="0" smtClean="0"/>
              <a:t> дому.</a:t>
            </a:r>
          </a:p>
          <a:p>
            <a:pPr marL="0" indent="0">
              <a:buNone/>
            </a:pPr>
            <a:r>
              <a:rPr lang="ru-RU" sz="3100" dirty="0" smtClean="0"/>
              <a:t>О 12:00 </a:t>
            </a:r>
            <a:r>
              <a:rPr lang="ru-RU" sz="3100" dirty="0" err="1" smtClean="0"/>
              <a:t>біля</a:t>
            </a:r>
            <a:r>
              <a:rPr lang="ru-RU" sz="3100" dirty="0" smtClean="0"/>
              <a:t> </a:t>
            </a:r>
            <a:r>
              <a:rPr lang="ru-RU" sz="3100" dirty="0" err="1" smtClean="0"/>
              <a:t>Білого</a:t>
            </a:r>
            <a:r>
              <a:rPr lang="ru-RU" sz="3100" dirty="0" smtClean="0"/>
              <a:t> Дому (уряду </a:t>
            </a:r>
            <a:r>
              <a:rPr lang="ru-RU" sz="3100" dirty="0" err="1" smtClean="0"/>
              <a:t>Росії</a:t>
            </a:r>
            <a:r>
              <a:rPr lang="ru-RU" sz="3100" dirty="0" smtClean="0"/>
              <a:t>) </a:t>
            </a:r>
            <a:r>
              <a:rPr lang="ru-RU" sz="3100" dirty="0" err="1" smtClean="0"/>
              <a:t>почався</a:t>
            </a:r>
            <a:r>
              <a:rPr lang="ru-RU" sz="3100" dirty="0" smtClean="0"/>
              <a:t> </a:t>
            </a:r>
            <a:r>
              <a:rPr lang="ru-RU" sz="3100" dirty="0" err="1" smtClean="0"/>
              <a:t>санкціонований</a:t>
            </a:r>
            <a:r>
              <a:rPr lang="ru-RU" sz="3100" dirty="0" smtClean="0"/>
              <a:t> </a:t>
            </a:r>
            <a:r>
              <a:rPr lang="ru-RU" sz="3100" dirty="0" err="1" smtClean="0">
                <a:hlinkClick r:id="rId5" action="ppaction://hlinkfile" tooltip="Мітинг"/>
              </a:rPr>
              <a:t>мітинг</a:t>
            </a:r>
            <a:r>
              <a:rPr lang="ru-RU" sz="3100" dirty="0" smtClean="0"/>
              <a:t>, в </a:t>
            </a:r>
            <a:r>
              <a:rPr lang="ru-RU" sz="3100" dirty="0" err="1" smtClean="0"/>
              <a:t>якому</a:t>
            </a:r>
            <a:r>
              <a:rPr lang="ru-RU" sz="3100" dirty="0" smtClean="0"/>
              <a:t> взяло участь не </a:t>
            </a:r>
            <a:r>
              <a:rPr lang="ru-RU" sz="3100" dirty="0" err="1" smtClean="0"/>
              <a:t>менше</a:t>
            </a:r>
            <a:r>
              <a:rPr lang="ru-RU" sz="3100" dirty="0" smtClean="0"/>
              <a:t> 100 </a:t>
            </a:r>
            <a:r>
              <a:rPr lang="ru-RU" sz="3100" dirty="0" err="1" smtClean="0"/>
              <a:t>тисяч</a:t>
            </a:r>
            <a:r>
              <a:rPr lang="ru-RU" sz="3100" dirty="0" smtClean="0"/>
              <a:t> людей. Там до них </a:t>
            </a:r>
            <a:r>
              <a:rPr lang="ru-RU" sz="3100" dirty="0" err="1" smtClean="0"/>
              <a:t>вийшов</a:t>
            </a:r>
            <a:r>
              <a:rPr lang="ru-RU" sz="3100" dirty="0" smtClean="0"/>
              <a:t> </a:t>
            </a:r>
            <a:r>
              <a:rPr lang="ru-RU" sz="3100" dirty="0" smtClean="0">
                <a:hlinkClick r:id="rId6" action="ppaction://hlinkfile" tooltip="Президент"/>
              </a:rPr>
              <a:t>президент</a:t>
            </a:r>
            <a:r>
              <a:rPr lang="ru-RU" sz="3100" dirty="0" smtClean="0"/>
              <a:t> </a:t>
            </a:r>
            <a:r>
              <a:rPr lang="ru-RU" sz="3100" dirty="0" smtClean="0">
                <a:hlinkClick r:id="rId7" action="ppaction://hlinkfile" tooltip="Російська Радянська Федеративна Соціалістична Республіка"/>
              </a:rPr>
              <a:t>РРФСР</a:t>
            </a:r>
            <a:r>
              <a:rPr lang="ru-RU" sz="3100" dirty="0" smtClean="0"/>
              <a:t> </a:t>
            </a:r>
            <a:r>
              <a:rPr lang="ru-RU" sz="3100" dirty="0" smtClean="0">
                <a:hlinkClick r:id="rId8" action="ppaction://hlinkfile" tooltip="Єльцин Борис Миколайович"/>
              </a:rPr>
              <a:t>Борис </a:t>
            </a:r>
            <a:r>
              <a:rPr lang="ru-RU" sz="3100" dirty="0" err="1" smtClean="0">
                <a:hlinkClick r:id="rId8" action="ppaction://hlinkfile" tooltip="Єльцин Борис Миколайович"/>
              </a:rPr>
              <a:t>Єльцин</a:t>
            </a:r>
            <a:r>
              <a:rPr lang="ru-RU" sz="3100" dirty="0" smtClean="0"/>
              <a:t> </a:t>
            </a:r>
            <a:r>
              <a:rPr lang="ru-RU" sz="3100" dirty="0" err="1" smtClean="0"/>
              <a:t>і</a:t>
            </a:r>
            <a:r>
              <a:rPr lang="ru-RU" sz="3100" dirty="0" smtClean="0"/>
              <a:t> </a:t>
            </a:r>
            <a:r>
              <a:rPr lang="ru-RU" sz="3100" dirty="0" err="1" smtClean="0"/>
              <a:t>з</a:t>
            </a:r>
            <a:r>
              <a:rPr lang="ru-RU" sz="3100" dirty="0" err="1" smtClean="0">
                <a:hlinkClick r:id="rId9" action="ppaction://hlinkfile" tooltip="Танк"/>
              </a:rPr>
              <a:t>танка</a:t>
            </a:r>
            <a:r>
              <a:rPr lang="ru-RU" sz="3100" dirty="0" smtClean="0"/>
              <a:t> зачитав </a:t>
            </a:r>
            <a:r>
              <a:rPr lang="ru-RU" sz="3100" dirty="0" err="1" smtClean="0"/>
              <a:t>звернення</a:t>
            </a:r>
            <a:r>
              <a:rPr lang="ru-RU" sz="3100" dirty="0" smtClean="0"/>
              <a:t> до </a:t>
            </a:r>
            <a:r>
              <a:rPr lang="ru-RU" sz="3100" dirty="0" err="1" smtClean="0"/>
              <a:t>росіян</a:t>
            </a:r>
            <a:r>
              <a:rPr lang="ru-RU" sz="3100" dirty="0" smtClean="0"/>
              <a:t>. </a:t>
            </a:r>
            <a:r>
              <a:rPr lang="ru-RU" sz="3100" dirty="0" err="1" smtClean="0"/>
              <a:t>Створення</a:t>
            </a:r>
            <a:r>
              <a:rPr lang="ru-RU" sz="3100" dirty="0" smtClean="0"/>
              <a:t> </a:t>
            </a:r>
            <a:r>
              <a:rPr lang="ru-RU" sz="3100" dirty="0" smtClean="0">
                <a:hlinkClick r:id="rId10" action="ppaction://hlinkfile" tooltip="ДКНС"/>
              </a:rPr>
              <a:t>ДКНС</a:t>
            </a:r>
            <a:r>
              <a:rPr lang="ru-RU" sz="3100" dirty="0" smtClean="0"/>
              <a:t> </a:t>
            </a:r>
            <a:r>
              <a:rPr lang="ru-RU" sz="3100" dirty="0" err="1" smtClean="0"/>
              <a:t>оголошувалося</a:t>
            </a:r>
            <a:r>
              <a:rPr lang="ru-RU" sz="3100" dirty="0" smtClean="0"/>
              <a:t> </a:t>
            </a:r>
            <a:r>
              <a:rPr lang="ru-RU" sz="3100" dirty="0" err="1" smtClean="0">
                <a:hlinkClick r:id="rId11" action="ppaction://hlinkfile" tooltip="Державний переворот"/>
              </a:rPr>
              <a:t>державним</a:t>
            </a:r>
            <a:r>
              <a:rPr lang="ru-RU" sz="3100" dirty="0" smtClean="0">
                <a:hlinkClick r:id="rId11" action="ppaction://hlinkfile" tooltip="Державний переворот"/>
              </a:rPr>
              <a:t> переворотом</a:t>
            </a:r>
            <a:r>
              <a:rPr lang="ru-RU" sz="3100" dirty="0" smtClean="0"/>
              <a:t>, а </a:t>
            </a:r>
            <a:r>
              <a:rPr lang="ru-RU" sz="3100" dirty="0" err="1" smtClean="0"/>
              <a:t>його</a:t>
            </a:r>
            <a:r>
              <a:rPr lang="ru-RU" sz="3100" dirty="0" smtClean="0"/>
              <a:t> члени — </a:t>
            </a:r>
            <a:r>
              <a:rPr lang="ru-RU" sz="3100" dirty="0" err="1" smtClean="0"/>
              <a:t>державними</a:t>
            </a:r>
            <a:r>
              <a:rPr lang="ru-RU" sz="3100" dirty="0" smtClean="0"/>
              <a:t> </a:t>
            </a:r>
            <a:r>
              <a:rPr lang="ru-RU" sz="3100" dirty="0" err="1" smtClean="0"/>
              <a:t>злочинцями</a:t>
            </a:r>
            <a:r>
              <a:rPr lang="ru-RU" sz="3100" dirty="0" smtClean="0"/>
              <a:t>.</a:t>
            </a:r>
          </a:p>
          <a:p>
            <a:endParaRPr lang="ru-RU" dirty="0"/>
          </a:p>
        </p:txBody>
      </p:sp>
      <p:pic>
        <p:nvPicPr>
          <p:cNvPr id="20482" name="Picture 2" descr="Останні місяці існування СРСР.ФОТО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929042"/>
            <a:ext cx="4714908" cy="2928958"/>
          </a:xfrm>
          <a:prstGeom prst="rect">
            <a:avLst/>
          </a:prstGeom>
          <a:noFill/>
        </p:spPr>
      </p:pic>
      <p:pic>
        <p:nvPicPr>
          <p:cNvPr id="20484" name="Picture 4" descr="Останні місяці існування СРСР.ФОТО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6248" y="4071918"/>
            <a:ext cx="4857752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1"/>
            <a:ext cx="8229600" cy="3571900"/>
          </a:xfrm>
        </p:spPr>
        <p:txBody>
          <a:bodyPr>
            <a:normAutofit fontScale="92500" lnSpcReduction="10000"/>
          </a:bodyPr>
          <a:lstStyle/>
          <a:p>
            <a:pPr marL="4763" indent="-4763">
              <a:buNone/>
            </a:pPr>
            <a:r>
              <a:rPr lang="ru-RU" dirty="0" err="1" smtClean="0"/>
              <a:t>Близько</a:t>
            </a:r>
            <a:r>
              <a:rPr lang="ru-RU" dirty="0" smtClean="0"/>
              <a:t> 14:00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зібралися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Білого</a:t>
            </a:r>
            <a:r>
              <a:rPr lang="ru-RU" dirty="0" smtClean="0"/>
              <a:t> дому, почали </a:t>
            </a:r>
            <a:r>
              <a:rPr lang="ru-RU" dirty="0" err="1" smtClean="0"/>
              <a:t>спорудження</a:t>
            </a:r>
            <a:r>
              <a:rPr lang="ru-RU" dirty="0" smtClean="0"/>
              <a:t> </a:t>
            </a:r>
            <a:r>
              <a:rPr lang="ru-RU" dirty="0" err="1" smtClean="0">
                <a:hlinkClick r:id="rId2" action="ppaction://hlinkfile" tooltip="Барикада"/>
              </a:rPr>
              <a:t>барикад</a:t>
            </a:r>
            <a:r>
              <a:rPr lang="ru-RU" dirty="0" smtClean="0"/>
              <a:t>. </a:t>
            </a:r>
            <a:r>
              <a:rPr lang="ru-RU" dirty="0" err="1" smtClean="0">
                <a:hlinkClick r:id="rId3" action="ppaction://hlinkfile" tooltip="Моссовєт (ще не написана)"/>
              </a:rPr>
              <a:t>Моссовєт</a:t>
            </a:r>
            <a:r>
              <a:rPr lang="ru-RU" dirty="0" smtClean="0"/>
              <a:t> 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узятий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охорону</a:t>
            </a:r>
            <a:r>
              <a:rPr lang="ru-RU" dirty="0" smtClean="0"/>
              <a:t> </a:t>
            </a:r>
            <a:r>
              <a:rPr lang="ru-RU" dirty="0" err="1" smtClean="0"/>
              <a:t>військ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потім</a:t>
            </a:r>
            <a:r>
              <a:rPr lang="ru-RU" dirty="0" smtClean="0"/>
              <a:t>, на </a:t>
            </a:r>
            <a:r>
              <a:rPr lang="ru-RU" dirty="0" err="1" smtClean="0"/>
              <a:t>настійну</a:t>
            </a:r>
            <a:r>
              <a:rPr lang="ru-RU" dirty="0" smtClean="0"/>
              <a:t> </a:t>
            </a:r>
            <a:r>
              <a:rPr lang="ru-RU" dirty="0" err="1" smtClean="0"/>
              <a:t>вимогу</a:t>
            </a:r>
            <a:r>
              <a:rPr lang="ru-RU" dirty="0" smtClean="0"/>
              <a:t> </a:t>
            </a:r>
            <a:r>
              <a:rPr lang="ru-RU" dirty="0" err="1" smtClean="0">
                <a:hlinkClick r:id="rId4" action="ppaction://hlinkfile" tooltip="Народний депутат"/>
              </a:rPr>
              <a:t>депутатів</a:t>
            </a:r>
            <a:r>
              <a:rPr lang="ru-RU" dirty="0" smtClean="0"/>
              <a:t>,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евакуйовані</a:t>
            </a:r>
            <a:r>
              <a:rPr lang="ru-RU" dirty="0" smtClean="0"/>
              <a:t>. </a:t>
            </a:r>
            <a:r>
              <a:rPr lang="ru-RU" dirty="0" err="1" smtClean="0"/>
              <a:t>Увечері</a:t>
            </a:r>
            <a:r>
              <a:rPr lang="ru-RU" dirty="0" smtClean="0"/>
              <a:t> </a:t>
            </a:r>
            <a:r>
              <a:rPr lang="ru-RU" dirty="0" err="1" smtClean="0"/>
              <a:t>пройшли</a:t>
            </a:r>
            <a:r>
              <a:rPr lang="ru-RU" dirty="0" smtClean="0"/>
              <a:t> </a:t>
            </a:r>
            <a:r>
              <a:rPr lang="ru-RU" dirty="0" err="1" smtClean="0"/>
              <a:t>студентські</a:t>
            </a:r>
            <a:r>
              <a:rPr lang="ru-RU" dirty="0" smtClean="0"/>
              <a:t> </a:t>
            </a:r>
            <a:r>
              <a:rPr lang="ru-RU" dirty="0" err="1" smtClean="0"/>
              <a:t>демонстрації</a:t>
            </a:r>
            <a:r>
              <a:rPr lang="ru-RU" dirty="0" smtClean="0"/>
              <a:t> в </a:t>
            </a:r>
            <a:r>
              <a:rPr lang="ru-RU" dirty="0" err="1" smtClean="0"/>
              <a:t>центрі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5" action="ppaction://hlinkfile" tooltip="Москва"/>
              </a:rPr>
              <a:t>Москви</a:t>
            </a:r>
            <a:r>
              <a:rPr lang="ru-RU" dirty="0" smtClean="0"/>
              <a:t>.</a:t>
            </a:r>
          </a:p>
          <a:p>
            <a:pPr marL="4763" indent="-4763">
              <a:buNone/>
            </a:pPr>
            <a:r>
              <a:rPr lang="ru-RU" dirty="0" smtClean="0"/>
              <a:t>О 21:00 по центральному </a:t>
            </a:r>
            <a:r>
              <a:rPr lang="ru-RU" dirty="0" err="1" smtClean="0"/>
              <a:t>телебаченню</a:t>
            </a:r>
            <a:r>
              <a:rPr lang="ru-RU" dirty="0" smtClean="0"/>
              <a:t> у </a:t>
            </a:r>
            <a:r>
              <a:rPr lang="ru-RU" dirty="0" err="1" smtClean="0">
                <a:hlinkClick r:id="rId6" action="ppaction://hlinkfile" tooltip="Час (програма)"/>
              </a:rPr>
              <a:t>програмі</a:t>
            </a:r>
            <a:r>
              <a:rPr lang="ru-RU" dirty="0" smtClean="0">
                <a:hlinkClick r:id="rId6" action="ppaction://hlinkfile" tooltip="Час (програма)"/>
              </a:rPr>
              <a:t> «Час»</a:t>
            </a:r>
            <a:r>
              <a:rPr lang="ru-RU" dirty="0" smtClean="0"/>
              <a:t> </a:t>
            </a:r>
            <a:r>
              <a:rPr lang="ru-RU" dirty="0" err="1" smtClean="0"/>
              <a:t>повідомили</a:t>
            </a:r>
            <a:r>
              <a:rPr lang="ru-RU" dirty="0" smtClean="0"/>
              <a:t> про </a:t>
            </a:r>
            <a:r>
              <a:rPr lang="ru-RU" dirty="0" err="1" smtClean="0"/>
              <a:t>запровадження</a:t>
            </a:r>
            <a:r>
              <a:rPr lang="ru-RU" dirty="0" smtClean="0"/>
              <a:t> у </a:t>
            </a:r>
            <a:r>
              <a:rPr lang="ru-RU" dirty="0" err="1" smtClean="0"/>
              <a:t>столиці</a:t>
            </a:r>
            <a:r>
              <a:rPr lang="ru-RU" dirty="0" smtClean="0"/>
              <a:t> </a:t>
            </a:r>
            <a:r>
              <a:rPr lang="ru-RU" dirty="0" err="1" smtClean="0">
                <a:hlinkClick r:id="rId7" action="ppaction://hlinkfile" tooltip="Комендантська година"/>
              </a:rPr>
              <a:t>комендантської</a:t>
            </a:r>
            <a:r>
              <a:rPr lang="ru-RU" dirty="0" smtClean="0">
                <a:hlinkClick r:id="rId7" action="ppaction://hlinkfile" tooltip="Комендантська година"/>
              </a:rPr>
              <a:t> </a:t>
            </a:r>
            <a:r>
              <a:rPr lang="ru-RU" dirty="0" err="1" smtClean="0">
                <a:hlinkClick r:id="rId7" action="ppaction://hlinkfile" tooltip="Комендантська година"/>
              </a:rPr>
              <a:t>години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23:00 до 5:00. Люди </a:t>
            </a:r>
            <a:r>
              <a:rPr lang="ru-RU" dirty="0" err="1" smtClean="0"/>
              <a:t>чекали</a:t>
            </a:r>
            <a:r>
              <a:rPr lang="ru-RU" dirty="0" smtClean="0"/>
              <a:t> штурму </a:t>
            </a:r>
            <a:r>
              <a:rPr lang="ru-RU" dirty="0" err="1" smtClean="0">
                <a:hlinkClick r:id="rId3" action="ppaction://hlinkfile" tooltip="Моссовєт (ще не написана)"/>
              </a:rPr>
              <a:t>Моссовєта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так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відбувся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1506" name="Picture 2" descr="Останні місяці існування СРСР.ФОТ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3786190"/>
            <a:ext cx="5715000" cy="292893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</TotalTime>
  <Words>69</Words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Серпне́вий путч 1991 р.</vt:lpstr>
      <vt:lpstr>Серпне́вий путч — спроба державного перевороту в СРСР у серпні 1991 року, коли самопроголошений «Державний комітет з надзвичайного стану» (ДКНС) намагався усунути від влади президента СРСР Михайла Горбачова.</vt:lpstr>
      <vt:lpstr>Хроніка подій </vt:lpstr>
      <vt:lpstr>19 серпня </vt:lpstr>
      <vt:lpstr>20 серпня </vt:lpstr>
      <vt:lpstr>21 серпня </vt:lpstr>
      <vt:lpstr>Слайд 7</vt:lpstr>
      <vt:lpstr>Слайд 8</vt:lpstr>
      <vt:lpstr>Слайд 9</vt:lpstr>
      <vt:lpstr>22 серпня - 24 серпня  </vt:lpstr>
      <vt:lpstr>Дякую за увагу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Серпне́вий путч 1991 р.</dc:title>
  <cp:lastModifiedBy>User</cp:lastModifiedBy>
  <cp:revision>3</cp:revision>
  <dcterms:modified xsi:type="dcterms:W3CDTF">2015-02-23T19:31:56Z</dcterms:modified>
</cp:coreProperties>
</file>