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8DA2B-1582-4EB0-A350-A496B4DF2928}" type="datetimeFigureOut">
              <a:rPr lang="uk-UA" smtClean="0"/>
              <a:t>17.08.2013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352DF-B104-4DD3-B0E3-10FC0C7D6E1F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8DA2B-1582-4EB0-A350-A496B4DF2928}" type="datetimeFigureOut">
              <a:rPr lang="uk-UA" smtClean="0"/>
              <a:t>17.08.2013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352DF-B104-4DD3-B0E3-10FC0C7D6E1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8DA2B-1582-4EB0-A350-A496B4DF2928}" type="datetimeFigureOut">
              <a:rPr lang="uk-UA" smtClean="0"/>
              <a:t>17.08.2013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352DF-B104-4DD3-B0E3-10FC0C7D6E1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8DA2B-1582-4EB0-A350-A496B4DF2928}" type="datetimeFigureOut">
              <a:rPr lang="uk-UA" smtClean="0"/>
              <a:t>17.08.2013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352DF-B104-4DD3-B0E3-10FC0C7D6E1F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8DA2B-1582-4EB0-A350-A496B4DF2928}" type="datetimeFigureOut">
              <a:rPr lang="uk-UA" smtClean="0"/>
              <a:t>17.08.2013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352DF-B104-4DD3-B0E3-10FC0C7D6E1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8DA2B-1582-4EB0-A350-A496B4DF2928}" type="datetimeFigureOut">
              <a:rPr lang="uk-UA" smtClean="0"/>
              <a:t>17.08.2013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352DF-B104-4DD3-B0E3-10FC0C7D6E1F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8DA2B-1582-4EB0-A350-A496B4DF2928}" type="datetimeFigureOut">
              <a:rPr lang="uk-UA" smtClean="0"/>
              <a:t>17.08.2013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352DF-B104-4DD3-B0E3-10FC0C7D6E1F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8DA2B-1582-4EB0-A350-A496B4DF2928}" type="datetimeFigureOut">
              <a:rPr lang="uk-UA" smtClean="0"/>
              <a:t>17.08.2013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352DF-B104-4DD3-B0E3-10FC0C7D6E1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8DA2B-1582-4EB0-A350-A496B4DF2928}" type="datetimeFigureOut">
              <a:rPr lang="uk-UA" smtClean="0"/>
              <a:t>17.08.2013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352DF-B104-4DD3-B0E3-10FC0C7D6E1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8DA2B-1582-4EB0-A350-A496B4DF2928}" type="datetimeFigureOut">
              <a:rPr lang="uk-UA" smtClean="0"/>
              <a:t>17.08.2013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352DF-B104-4DD3-B0E3-10FC0C7D6E1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8DA2B-1582-4EB0-A350-A496B4DF2928}" type="datetimeFigureOut">
              <a:rPr lang="uk-UA" smtClean="0"/>
              <a:t>17.08.2013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352DF-B104-4DD3-B0E3-10FC0C7D6E1F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878DA2B-1582-4EB0-A350-A496B4DF2928}" type="datetimeFigureOut">
              <a:rPr lang="uk-UA" smtClean="0"/>
              <a:t>17.08.2013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78352DF-B104-4DD3-B0E3-10FC0C7D6E1F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924944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uk-UA" dirty="0" smtClean="0"/>
              <a:t>	Пектораль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5644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64088" y="1484784"/>
            <a:ext cx="3592488" cy="424847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600" dirty="0" smtClean="0"/>
              <a:t>Зараз пектораль </a:t>
            </a:r>
            <a:r>
              <a:rPr lang="ru-RU" sz="2600" dirty="0" err="1" smtClean="0"/>
              <a:t>зберігається</a:t>
            </a:r>
            <a:r>
              <a:rPr lang="ru-RU" sz="2600" dirty="0" smtClean="0"/>
              <a:t> </a:t>
            </a:r>
            <a:r>
              <a:rPr lang="ru-RU" sz="2600" dirty="0"/>
              <a:t>у </a:t>
            </a:r>
            <a:r>
              <a:rPr lang="ru-RU" sz="2600" dirty="0" err="1"/>
              <a:t>Музеї</a:t>
            </a:r>
            <a:r>
              <a:rPr lang="ru-RU" sz="2600" dirty="0"/>
              <a:t> </a:t>
            </a:r>
            <a:r>
              <a:rPr lang="ru-RU" sz="2600" dirty="0" err="1"/>
              <a:t>історичних</a:t>
            </a:r>
            <a:r>
              <a:rPr lang="ru-RU" sz="2600" dirty="0"/>
              <a:t> </a:t>
            </a:r>
            <a:r>
              <a:rPr lang="ru-RU" sz="2600" dirty="0" err="1"/>
              <a:t>коштовностей</a:t>
            </a:r>
            <a:r>
              <a:rPr lang="ru-RU" sz="2600" dirty="0"/>
              <a:t> </a:t>
            </a:r>
            <a:r>
              <a:rPr lang="ru-RU" sz="2600" dirty="0" err="1"/>
              <a:t>України</a:t>
            </a:r>
            <a:r>
              <a:rPr lang="ru-RU" sz="2600" dirty="0"/>
              <a:t> у </a:t>
            </a:r>
            <a:r>
              <a:rPr lang="ru-RU" sz="2600" dirty="0" err="1"/>
              <a:t>Києві</a:t>
            </a:r>
            <a:r>
              <a:rPr lang="ru-RU" sz="2600" dirty="0"/>
              <a:t> і </a:t>
            </a:r>
            <a:r>
              <a:rPr lang="ru-RU" sz="2600" dirty="0" err="1"/>
              <a:t>належить</a:t>
            </a:r>
            <a:r>
              <a:rPr lang="ru-RU" sz="2600" dirty="0"/>
              <a:t> до </a:t>
            </a:r>
            <a:r>
              <a:rPr lang="ru-RU" sz="2600" dirty="0" err="1"/>
              <a:t>Історичного</a:t>
            </a:r>
            <a:r>
              <a:rPr lang="ru-RU" sz="2600" dirty="0"/>
              <a:t> фонду </a:t>
            </a:r>
            <a:r>
              <a:rPr lang="ru-RU" sz="2600" dirty="0" err="1"/>
              <a:t>дорогоцінних</a:t>
            </a:r>
            <a:r>
              <a:rPr lang="ru-RU" sz="2600" dirty="0"/>
              <a:t> </a:t>
            </a:r>
            <a:r>
              <a:rPr lang="ru-RU" sz="2600" dirty="0" err="1"/>
              <a:t>металів</a:t>
            </a:r>
            <a:r>
              <a:rPr lang="ru-RU" sz="2600" dirty="0"/>
              <a:t> і </a:t>
            </a:r>
            <a:r>
              <a:rPr lang="ru-RU" sz="2600" dirty="0" err="1"/>
              <a:t>дорогоцінного</a:t>
            </a:r>
            <a:r>
              <a:rPr lang="ru-RU" sz="2600" dirty="0"/>
              <a:t> </a:t>
            </a:r>
            <a:r>
              <a:rPr lang="ru-RU" sz="2600" dirty="0" err="1"/>
              <a:t>каміння</a:t>
            </a:r>
            <a:r>
              <a:rPr lang="ru-RU" sz="2600" dirty="0"/>
              <a:t> </a:t>
            </a:r>
            <a:r>
              <a:rPr lang="ru-RU" sz="2600" dirty="0" err="1"/>
              <a:t>України</a:t>
            </a:r>
            <a:r>
              <a:rPr lang="ru-RU" sz="2600" dirty="0"/>
              <a:t>.</a:t>
            </a:r>
            <a:endParaRPr lang="uk-UA" sz="2600" dirty="0"/>
          </a:p>
        </p:txBody>
      </p:sp>
      <p:pic>
        <p:nvPicPr>
          <p:cNvPr id="9218" name="Picture 2" descr="Miky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49" y="1412776"/>
            <a:ext cx="4896544" cy="367240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66249" y="537321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Музей історичних коштовностей України</a:t>
            </a:r>
            <a:r>
              <a:rPr kumimoji="0" lang="uk-U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7852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2780928"/>
            <a:ext cx="4928335" cy="1143000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Дякую за увагу!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9182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620688"/>
            <a:ext cx="4608512" cy="568863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uk-UA" sz="2300" dirty="0" smtClean="0"/>
              <a:t> Пектораль </a:t>
            </a:r>
            <a:r>
              <a:rPr lang="uk-UA" sz="2300" dirty="0"/>
              <a:t>із Товстої могили — нагрудна прикраса скіфського царя </a:t>
            </a:r>
            <a:r>
              <a:rPr lang="de-DE" sz="2300" dirty="0"/>
              <a:t>IV </a:t>
            </a:r>
            <a:r>
              <a:rPr lang="uk-UA" sz="2300" dirty="0"/>
              <a:t>століття до н. </a:t>
            </a:r>
            <a:r>
              <a:rPr lang="uk-UA" sz="2300" dirty="0" smtClean="0"/>
              <a:t>е.</a:t>
            </a:r>
          </a:p>
          <a:p>
            <a:pPr>
              <a:buFont typeface="Wingdings" pitchFamily="2" charset="2"/>
              <a:buChar char="Ø"/>
            </a:pPr>
            <a:r>
              <a:rPr lang="uk-UA" sz="2300" dirty="0"/>
              <a:t> </a:t>
            </a:r>
            <a:r>
              <a:rPr lang="uk-UA" sz="2300" dirty="0" smtClean="0"/>
              <a:t>Вага</a:t>
            </a:r>
            <a:r>
              <a:rPr lang="uk-UA" sz="2300" dirty="0"/>
              <a:t> — 1150 г, діаметр — 30,6 см, виконана </a:t>
            </a:r>
            <a:r>
              <a:rPr lang="uk-UA" sz="2300" dirty="0" smtClean="0"/>
              <a:t>з </a:t>
            </a:r>
            <a:r>
              <a:rPr lang="uk-UA" sz="2300" dirty="0"/>
              <a:t>золота 958 </a:t>
            </a:r>
            <a:r>
              <a:rPr lang="uk-UA" sz="2300" dirty="0" smtClean="0"/>
              <a:t>проби. </a:t>
            </a:r>
          </a:p>
          <a:p>
            <a:pPr>
              <a:buFont typeface="Wingdings" pitchFamily="2" charset="2"/>
              <a:buChar char="Ø"/>
            </a:pPr>
            <a:r>
              <a:rPr lang="uk-UA" sz="2300" dirty="0"/>
              <a:t> П</a:t>
            </a:r>
            <a:r>
              <a:rPr lang="uk-UA" sz="2300" dirty="0" smtClean="0"/>
              <a:t>ектораль </a:t>
            </a:r>
            <a:r>
              <a:rPr lang="uk-UA" sz="2300" dirty="0"/>
              <a:t>була виготовлена </a:t>
            </a:r>
            <a:r>
              <a:rPr lang="uk-UA" sz="2300" dirty="0" err="1"/>
              <a:t>​​грецькими</a:t>
            </a:r>
            <a:r>
              <a:rPr lang="uk-UA" sz="2300" dirty="0"/>
              <a:t> </a:t>
            </a:r>
            <a:r>
              <a:rPr lang="uk-UA" sz="2300" dirty="0" err="1"/>
              <a:t>майстрами-торевтами</a:t>
            </a:r>
            <a:r>
              <a:rPr lang="uk-UA" sz="2300" dirty="0"/>
              <a:t> на замовлення скіфської знаті як дипломатичний дар у другій чверті </a:t>
            </a:r>
            <a:r>
              <a:rPr lang="de-DE" sz="2300" dirty="0"/>
              <a:t>IV </a:t>
            </a:r>
            <a:r>
              <a:rPr lang="uk-UA" sz="2300" dirty="0"/>
              <a:t>століття до н. е. в ювелірних майстернях Афін або Пантікапея.</a:t>
            </a:r>
          </a:p>
          <a:p>
            <a:endParaRPr lang="uk-UA" dirty="0"/>
          </a:p>
        </p:txBody>
      </p:sp>
      <p:pic>
        <p:nvPicPr>
          <p:cNvPr id="1028" name="Picture 4" descr="http://st-fashiony.ru/pic/accessorie/pic/16807/8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628800"/>
            <a:ext cx="3829050" cy="38862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136234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skify-online.ru/images/index-69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76672"/>
            <a:ext cx="7122021" cy="44228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35000" y="4941168"/>
            <a:ext cx="8195220" cy="165618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uk-UA" sz="2400" dirty="0" smtClean="0"/>
              <a:t>Пектораль виявлено </a:t>
            </a:r>
            <a:r>
              <a:rPr lang="uk-UA" sz="2400" dirty="0"/>
              <a:t>Борисом </a:t>
            </a:r>
            <a:r>
              <a:rPr lang="uk-UA" sz="2400" dirty="0" smtClean="0"/>
              <a:t>Мозолевським 21 </a:t>
            </a:r>
            <a:r>
              <a:rPr lang="uk-UA" sz="2400" dirty="0"/>
              <a:t>червня 1971 </a:t>
            </a:r>
            <a:r>
              <a:rPr lang="uk-UA" sz="2400" dirty="0" smtClean="0"/>
              <a:t>року </a:t>
            </a:r>
            <a:r>
              <a:rPr lang="uk-UA" sz="2400" dirty="0"/>
              <a:t>під час археологічних досліджень поховання у кургані скіфського періоду Товста могила поблизу міста Орджонікідзе Дніпропетровської </a:t>
            </a:r>
            <a:r>
              <a:rPr lang="uk-UA" sz="2400" dirty="0" smtClean="0"/>
              <a:t>області.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38215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quarter" idx="13"/>
          </p:nvPr>
        </p:nvSpPr>
        <p:spPr>
          <a:xfrm>
            <a:off x="5148064" y="1124744"/>
            <a:ext cx="3672408" cy="489654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dirty="0"/>
              <a:t>Археологи </a:t>
            </a:r>
            <a:r>
              <a:rPr lang="ru-RU" sz="2800" dirty="0" err="1"/>
              <a:t>виявили</a:t>
            </a:r>
            <a:r>
              <a:rPr lang="ru-RU" sz="2800" dirty="0"/>
              <a:t> у </a:t>
            </a:r>
            <a:r>
              <a:rPr lang="ru-RU" sz="2800" dirty="0" err="1"/>
              <a:t>двох</a:t>
            </a:r>
            <a:r>
              <a:rPr lang="ru-RU" sz="2800" dirty="0"/>
              <a:t> </a:t>
            </a:r>
            <a:r>
              <a:rPr lang="ru-RU" sz="2800" dirty="0" err="1"/>
              <a:t>поховальних</a:t>
            </a:r>
            <a:r>
              <a:rPr lang="ru-RU" sz="2800" dirty="0"/>
              <a:t> камерах </a:t>
            </a:r>
            <a:r>
              <a:rPr lang="ru-RU" sz="2800" dirty="0" err="1"/>
              <a:t>численні</a:t>
            </a:r>
            <a:r>
              <a:rPr lang="ru-RU" sz="2800" dirty="0"/>
              <a:t> </a:t>
            </a:r>
            <a:r>
              <a:rPr lang="ru-RU" sz="2800" dirty="0" err="1"/>
              <a:t>золоті</a:t>
            </a:r>
            <a:r>
              <a:rPr lang="ru-RU" sz="2800" dirty="0"/>
              <a:t> </a:t>
            </a:r>
            <a:r>
              <a:rPr lang="ru-RU" sz="2800" dirty="0" err="1"/>
              <a:t>прикраси</a:t>
            </a:r>
            <a:r>
              <a:rPr lang="ru-RU" sz="2800" dirty="0"/>
              <a:t>, </a:t>
            </a:r>
            <a:r>
              <a:rPr lang="ru-RU" sz="2800" dirty="0" err="1"/>
              <a:t>серед</a:t>
            </a:r>
            <a:r>
              <a:rPr lang="ru-RU" sz="2800" dirty="0"/>
              <a:t> </a:t>
            </a:r>
            <a:r>
              <a:rPr lang="ru-RU" sz="2800" dirty="0" err="1"/>
              <a:t>яких</a:t>
            </a:r>
            <a:r>
              <a:rPr lang="ru-RU" sz="2800" dirty="0"/>
              <a:t> </a:t>
            </a:r>
            <a:r>
              <a:rPr lang="ru-RU" sz="2800" dirty="0" err="1"/>
              <a:t>була</a:t>
            </a:r>
            <a:r>
              <a:rPr lang="ru-RU" sz="2800" dirty="0"/>
              <a:t> й пектораль. </a:t>
            </a:r>
            <a:r>
              <a:rPr lang="ru-RU" sz="2800" dirty="0" err="1" smtClean="0"/>
              <a:t>Її</a:t>
            </a:r>
            <a:r>
              <a:rPr lang="ru-RU" sz="2800" dirty="0" smtClean="0"/>
              <a:t> </a:t>
            </a:r>
            <a:r>
              <a:rPr lang="ru-RU" sz="2800" dirty="0" err="1" smtClean="0"/>
              <a:t>знайшли</a:t>
            </a:r>
            <a:r>
              <a:rPr lang="ru-RU" sz="2800" dirty="0" smtClean="0"/>
              <a:t> </a:t>
            </a:r>
            <a:r>
              <a:rPr lang="ru-RU" sz="2800" dirty="0"/>
              <a:t>в короткому </a:t>
            </a:r>
            <a:r>
              <a:rPr lang="ru-RU" sz="2800" dirty="0" err="1"/>
              <a:t>коридорі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сполучав</a:t>
            </a:r>
            <a:r>
              <a:rPr lang="ru-RU" sz="2800" dirty="0"/>
              <a:t> одну з </a:t>
            </a:r>
            <a:r>
              <a:rPr lang="ru-RU" sz="2800" dirty="0" err="1"/>
              <a:t>поховальних</a:t>
            </a:r>
            <a:r>
              <a:rPr lang="ru-RU" sz="2800" dirty="0"/>
              <a:t> камер </a:t>
            </a:r>
            <a:r>
              <a:rPr lang="ru-RU" sz="2800" dirty="0" err="1"/>
              <a:t>із</a:t>
            </a:r>
            <a:r>
              <a:rPr lang="ru-RU" sz="2800" dirty="0"/>
              <a:t> </a:t>
            </a:r>
            <a:r>
              <a:rPr lang="ru-RU" sz="2800" dirty="0" err="1"/>
              <a:t>вхідною</a:t>
            </a:r>
            <a:r>
              <a:rPr lang="ru-RU" sz="2800" dirty="0"/>
              <a:t> ямою.</a:t>
            </a:r>
            <a:endParaRPr lang="uk-UA" sz="2800" dirty="0"/>
          </a:p>
        </p:txBody>
      </p:sp>
      <p:pic>
        <p:nvPicPr>
          <p:cNvPr id="3077" name="Picture 5" descr="&amp;Fcy;&amp;acy;&amp;jcy;&amp;lcy;:Pektoral1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68760"/>
            <a:ext cx="4680520" cy="44647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336209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33500" y="423167"/>
            <a:ext cx="3950468" cy="619268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uk-UA" dirty="0" smtClean="0"/>
              <a:t>Пектораль </a:t>
            </a:r>
            <a:r>
              <a:rPr lang="uk-UA" dirty="0"/>
              <a:t>місяцеподібної форми складається з трьох ярусів, відокремлених один від одного чотирма товстими порожнистими трубками у вигляді перевитого </a:t>
            </a:r>
            <a:r>
              <a:rPr lang="uk-UA" dirty="0" smtClean="0"/>
              <a:t>джгута. </a:t>
            </a:r>
            <a:br>
              <a:rPr lang="uk-UA" dirty="0" smtClean="0"/>
            </a:br>
            <a:r>
              <a:rPr lang="uk-UA" dirty="0" smtClean="0"/>
              <a:t>У </a:t>
            </a:r>
            <a:r>
              <a:rPr lang="uk-UA" dirty="0"/>
              <a:t>верхньому ярусі представлено декілька окремих сцен. Головним сюжетом парадної нагрудної прикраси є центральна сцена верхнього ярусу, де двоє напівроздягнених чоловіків, розтягнувши хутро на руках, готуються до якогось таїнства.</a:t>
            </a:r>
          </a:p>
        </p:txBody>
      </p:sp>
      <p:pic>
        <p:nvPicPr>
          <p:cNvPr id="4" name="Picture 3" descr="http://bse.sci-lib.com/pictures/09/16/27609958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1397" y="1340768"/>
            <a:ext cx="4762500" cy="37814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406154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731520"/>
            <a:ext cx="8496944" cy="1545352"/>
          </a:xfrm>
        </p:spPr>
        <p:txBody>
          <a:bodyPr/>
          <a:lstStyle/>
          <a:p>
            <a:pPr marL="45720" indent="0">
              <a:buNone/>
            </a:pPr>
            <a:r>
              <a:rPr lang="uk-UA" dirty="0"/>
              <a:t>Ліворуч і праворуч від основної сцени стоять корови і коні з телятами, а за ними розташовані фігури скіфських слуг, один з яких доїть вівцю, а інший - корову, тримаючи в руках відповідно ліпний горщик і невелику амфору.</a:t>
            </a:r>
          </a:p>
        </p:txBody>
      </p:sp>
      <p:pic>
        <p:nvPicPr>
          <p:cNvPr id="5122" name="Picture 2" descr="http://storinka-m.kiev.ua/uploaded/metal/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515550"/>
            <a:ext cx="6796246" cy="406297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995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676672" y="731520"/>
            <a:ext cx="3215808" cy="550579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uk-UA" sz="2600" dirty="0"/>
              <a:t>У нижньому ярусі відображені різноманітні сцени терзання і полювання диких і фантастичних тварин. Середній фриз - фігури птахів серед пагонів аканта і квітів. Верхній і нижній фризи пекторалі ажурні. </a:t>
            </a:r>
          </a:p>
        </p:txBody>
      </p:sp>
      <p:pic>
        <p:nvPicPr>
          <p:cNvPr id="6146" name="Picture 2" descr="http://sd.org.ua/images/10111804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273" y="1196752"/>
            <a:ext cx="5486400" cy="38862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351170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413160"/>
            <a:ext cx="2952328" cy="348956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3000" dirty="0" err="1"/>
              <a:t>Фігурки</a:t>
            </a:r>
            <a:r>
              <a:rPr lang="ru-RU" sz="3000" dirty="0"/>
              <a:t> людей і </a:t>
            </a:r>
            <a:r>
              <a:rPr lang="ru-RU" sz="3000" dirty="0" err="1"/>
              <a:t>тварин</a:t>
            </a:r>
            <a:r>
              <a:rPr lang="ru-RU" sz="3000" dirty="0"/>
              <a:t> на них </a:t>
            </a:r>
            <a:r>
              <a:rPr lang="ru-RU" sz="3000" dirty="0" err="1"/>
              <a:t>виконані</a:t>
            </a:r>
            <a:r>
              <a:rPr lang="ru-RU" sz="3000" dirty="0"/>
              <a:t> в </a:t>
            </a:r>
            <a:r>
              <a:rPr lang="ru-RU" sz="3000" dirty="0" err="1"/>
              <a:t>техніці</a:t>
            </a:r>
            <a:r>
              <a:rPr lang="ru-RU" sz="3000" dirty="0"/>
              <a:t> </a:t>
            </a:r>
            <a:r>
              <a:rPr lang="ru-RU" sz="3000" dirty="0" err="1"/>
              <a:t>литва</a:t>
            </a:r>
            <a:r>
              <a:rPr lang="ru-RU" sz="3000" dirty="0"/>
              <a:t> за </a:t>
            </a:r>
            <a:r>
              <a:rPr lang="ru-RU" sz="3000" dirty="0" err="1"/>
              <a:t>втраченою</a:t>
            </a:r>
            <a:r>
              <a:rPr lang="ru-RU" sz="3000" dirty="0"/>
              <a:t> восковою </a:t>
            </a:r>
            <a:r>
              <a:rPr lang="ru-RU" sz="3000" dirty="0" err="1"/>
              <a:t>моделлю</a:t>
            </a:r>
            <a:r>
              <a:rPr lang="ru-RU" sz="3000" dirty="0"/>
              <a:t>.</a:t>
            </a:r>
            <a:endParaRPr lang="uk-UA" sz="3000" dirty="0"/>
          </a:p>
        </p:txBody>
      </p:sp>
      <p:pic>
        <p:nvPicPr>
          <p:cNvPr id="7170" name="Picture 2" descr="http://miroslawitch.narod.ru/wp-content/uploads/2010/hrono/8-vsyo/foto-1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692696"/>
            <a:ext cx="5231110" cy="53625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203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916832"/>
            <a:ext cx="4248472" cy="2736304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uk-UA" sz="2800" dirty="0"/>
              <a:t>Об'ємні фігури птахів прикріплені за допомогою штифтів серед квітів, їх пелюстки покриті кольоровою емаллю. </a:t>
            </a:r>
          </a:p>
        </p:txBody>
      </p:sp>
      <p:pic>
        <p:nvPicPr>
          <p:cNvPr id="8194" name="Picture 2" descr="http://regraf.info/wp-content/uploads/%D0%A1%D0%BA%D0%B8%D1%84%D1%81%D0%BA%D0%BE%D0%B5-%D1%83%D0%BA%D1%80%D0%B0%D1%88%D0%B5%D0%BD%D0%B8%D0%B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05122"/>
            <a:ext cx="4375001" cy="6092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152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30</TotalTime>
  <Words>218</Words>
  <Application>Microsoft Office PowerPoint</Application>
  <PresentationFormat>Экран (4:3)</PresentationFormat>
  <Paragraphs>14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 Пектораль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Пектораль</dc:title>
  <dc:creator>hp</dc:creator>
  <cp:lastModifiedBy>hp</cp:lastModifiedBy>
  <cp:revision>6</cp:revision>
  <dcterms:created xsi:type="dcterms:W3CDTF">2013-05-17T18:45:47Z</dcterms:created>
  <dcterms:modified xsi:type="dcterms:W3CDTF">2013-08-17T11:52:25Z</dcterms:modified>
</cp:coreProperties>
</file>