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EC5C9ED-D359-47F3-8B57-0697FB934F07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5BE7844-A76F-4EB3-A166-CAE24CC8C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5C9ED-D359-47F3-8B57-0697FB934F07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E7844-A76F-4EB3-A166-CAE24CC8C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EC5C9ED-D359-47F3-8B57-0697FB934F07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BE7844-A76F-4EB3-A166-CAE24CC8C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5C9ED-D359-47F3-8B57-0697FB934F07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E7844-A76F-4EB3-A166-CAE24CC8C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EC5C9ED-D359-47F3-8B57-0697FB934F07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5BE7844-A76F-4EB3-A166-CAE24CC8C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5C9ED-D359-47F3-8B57-0697FB934F07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E7844-A76F-4EB3-A166-CAE24CC8C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5C9ED-D359-47F3-8B57-0697FB934F07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E7844-A76F-4EB3-A166-CAE24CC8C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5C9ED-D359-47F3-8B57-0697FB934F07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E7844-A76F-4EB3-A166-CAE24CC8C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EC5C9ED-D359-47F3-8B57-0697FB934F07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E7844-A76F-4EB3-A166-CAE24CC8C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5C9ED-D359-47F3-8B57-0697FB934F07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E7844-A76F-4EB3-A166-CAE24CC8C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5C9ED-D359-47F3-8B57-0697FB934F07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E7844-A76F-4EB3-A166-CAE24CC8C3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EC5C9ED-D359-47F3-8B57-0697FB934F07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5BE7844-A76F-4EB3-A166-CAE24CC8C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Степан </a:t>
            </a:r>
            <a:r>
              <a:rPr lang="ru-RU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Бандера</a:t>
            </a:r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– </a:t>
            </a:r>
            <a:endParaRPr lang="ru-RU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dirty="0" err="1" smtClean="0"/>
              <a:t>політичний</a:t>
            </a:r>
            <a:r>
              <a:rPr lang="ru-RU" sz="3200" dirty="0" smtClean="0"/>
              <a:t> портрет</a:t>
            </a:r>
            <a:endParaRPr lang="ru-RU" sz="3200" dirty="0"/>
          </a:p>
        </p:txBody>
      </p:sp>
      <p:pic>
        <p:nvPicPr>
          <p:cNvPr id="14338" name="Picture 2" descr="Степан Андреевич Бандера(1 января 1909 - 15... / Политические движения / Pinme.ru / Аюна Нид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2714612" cy="3805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264317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лютому 1940 р. створено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Революційний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ОУН,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очолений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Степаном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Бандерою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Революційний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скликав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Великий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ОУН,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одноголосне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вибрано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головою Проводу Степана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Бандеру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проводом ОУН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кипучою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революційною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організацією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розбудовує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організаційну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мережу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Рідних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Землях, творить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похідні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ОУН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того членства,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кордоном,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порозумінні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прихильними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українській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справі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німецькими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військовими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колами творить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леґіон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організує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визвольну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боротьбу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спільно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поневоленими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Москвою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народами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ОУН УПА ( OUN UIA ) Подписчики Дуд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071546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071942"/>
            <a:ext cx="77867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вибухом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німецько-російської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Бандера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ініціює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Комітету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консолідації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сил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державність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 початком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німецько-радянської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бандерівські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похідні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ідуть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попереду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фронту,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проголошуючи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населених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пунктах зразу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залишення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РСЧА.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Німці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опиняються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перед фактом: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обрало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бургомістрів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призначило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Львові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1941 року ОУН проголосила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В Киеве продолжается марш в поддержку ОУН-УПА - Политика - N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5643602" cy="36508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3929066"/>
            <a:ext cx="78581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1959 р. Степан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Бандера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впав жертвою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скритовбивства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експертиза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виявила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причиною смерти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отрута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Два роки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17 листопада 1961 р.,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німецькі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судові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проголосили,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вбивником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Степана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Бандери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Богдан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Сташинський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наказу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Шелєпіна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Хрущова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докладного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слідства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вбивника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Сташинського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відбувся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8 до 15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1962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Присуд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проголошено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Сташинського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засуджено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в'язниці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Німецький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Верховний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Суд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Карльсруге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ствердив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обвинуваченим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вбивстві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Бандери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совєтський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уряд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Москві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Фотография Степан Бандера (Photo of Stepan Bandera)"/>
          <p:cNvPicPr>
            <a:picLocks noChangeAspect="1" noChangeArrowheads="1"/>
          </p:cNvPicPr>
          <p:nvPr/>
        </p:nvPicPr>
        <p:blipFill>
          <a:blip r:embed="rId2"/>
          <a:srcRect b="5086"/>
          <a:stretch>
            <a:fillRect/>
          </a:stretch>
        </p:blipFill>
        <p:spPr bwMode="auto">
          <a:xfrm>
            <a:off x="1071538" y="285728"/>
            <a:ext cx="5715040" cy="35343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Глупые вопросы - Нимфач - Страница 73 из 80 - Nymphetoma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82213">
            <a:off x="510769" y="708400"/>
            <a:ext cx="7852288" cy="52391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72066" y="857232"/>
            <a:ext cx="36433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Уявити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визвольний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минулого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без ОУН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неприродно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історично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некоректно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Тлумачити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ОУН та УПА, не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згадуючи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особистого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внеску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історичні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Степана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Бандери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так само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некоректно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подекуди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абсурдно.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3643314"/>
            <a:ext cx="40719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Бандера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історична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особистість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з’явився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суспільно-історичного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проекту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здобуття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незалежності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автором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Євген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Коновалець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Першою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складовою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широке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освідомлення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брак такого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вважав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причиною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поразки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УНР.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Новости - А КАК ЖЕ ВОЙНА. А ЧТО ВОЙНА, КОГДА УЛИЦА СТЕПАНА БАНДЕРЫ ПЕРЕД НОСОМ!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758" r="1375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4786322"/>
            <a:ext cx="7643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Степа́н Андрі́йович Банде́ра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 січня 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1909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с.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Старий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Угринів, тепер Калуського району Івано-Франківської області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помер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жовтня 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1959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Мюнхен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 ФРН)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 український політичний діяч, ідеолог і теоретик українського націоналістичного руху ХХ століття, після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розколу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Організації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українських націоналістів голова Проводу ОУН-Б.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Биография Степана Бандеры кратко. Деятельность и убийство Банде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918"/>
            <a:ext cx="5946605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err="1" smtClean="0"/>
              <a:t>Дитячі</a:t>
            </a:r>
            <a:r>
              <a:rPr lang="ru-RU" b="0" dirty="0" smtClean="0"/>
              <a:t> роки Степана </a:t>
            </a:r>
            <a:r>
              <a:rPr lang="ru-RU" b="0" dirty="0" err="1" smtClean="0"/>
              <a:t>Бандери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785926"/>
            <a:ext cx="4357718" cy="4191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Степан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Бандера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тримало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руках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Державу,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втримати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змогло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священика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пароха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Старого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Угринова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Калущині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Галичині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яка в той час належала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австро-угорської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монархії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разом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західноукраїнськими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країнами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Буковиною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Закарпаттям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СТЕПАН БАНДЕРА Я Родился в ССС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071678"/>
            <a:ext cx="3199316" cy="3786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00628" y="0"/>
            <a:ext cx="3929090" cy="5857892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Андрій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Бандера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греко-католицький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священик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той час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парохом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Угринові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Старому (до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парафії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належало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сусіднє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Бережниця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Шляхетська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походив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Стрия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Мирослава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Бандера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походила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старої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священичої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донькою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греко-католицького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священика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Угринова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Старого -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Володимира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Ґлодзінського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Катерини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дому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Кушлик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 Степан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другою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Дитячі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роки Степан прожив 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Угринові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Старому, 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дідів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виростаючи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атмосфері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патріотизму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національно-культурних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політичних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суспільних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зацікавлень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endParaRPr lang="ru-RU" sz="2000" dirty="0"/>
          </a:p>
        </p:txBody>
      </p:sp>
      <p:pic>
        <p:nvPicPr>
          <p:cNvPr id="16386" name="Picture 2" descr="ОУН, УПА - 1 - 1 - Киевский форум - ForumKiev.com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152" r="1215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4876" y="357167"/>
            <a:ext cx="29289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Степана,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Андрій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Бандера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перебув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УГА на “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Великій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Наддніпрянщині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в роках 1919-1920,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боротьбу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більшовиками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біломосковськими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військами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Галичини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повернувся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1920 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Спершу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укривався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польськими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офіційними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переслідування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політичних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діячів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Восени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того ж року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повернувся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попереднє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становище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пароха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Угринові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Старому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357694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Весною 1922 р. померла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Степана, Мирослава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Бандера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туберкульозу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горла.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парафії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Угринові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Старому до 1933 р. Того року перенесли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парафію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Задеревецької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Долина,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села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Тростянець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Долинщині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арешту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Степана).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Файл:Bandera_Family_1933.png TerritorioScuola Enhanced Wiki …"/>
          <p:cNvPicPr>
            <a:picLocks noChangeAspect="1" noChangeArrowheads="1"/>
          </p:cNvPicPr>
          <p:nvPr/>
        </p:nvPicPr>
        <p:blipFill>
          <a:blip r:embed="rId2"/>
          <a:srcRect l="16701"/>
          <a:stretch>
            <a:fillRect/>
          </a:stretch>
        </p:blipFill>
        <p:spPr bwMode="auto">
          <a:xfrm>
            <a:off x="214282" y="571480"/>
            <a:ext cx="4490862" cy="3432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uk-UA" dirty="0" smtClean="0"/>
              <a:t>Діяльність </a:t>
            </a:r>
            <a:r>
              <a:rPr lang="uk-UA" dirty="0"/>
              <a:t>С</a:t>
            </a:r>
            <a:r>
              <a:rPr lang="uk-UA" dirty="0" smtClean="0"/>
              <a:t>тепана Бандери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1340768"/>
            <a:ext cx="29215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1927—1928 роках Степан </a:t>
            </a:r>
            <a:r>
              <a:rPr lang="ru-RU" dirty="0" err="1"/>
              <a:t>Бандера</a:t>
            </a:r>
            <a:r>
              <a:rPr lang="ru-RU" dirty="0"/>
              <a:t> </a:t>
            </a:r>
            <a:r>
              <a:rPr lang="ru-RU" dirty="0" err="1"/>
              <a:t>займався</a:t>
            </a:r>
            <a:r>
              <a:rPr lang="ru-RU" dirty="0"/>
              <a:t> культурно-</a:t>
            </a:r>
            <a:r>
              <a:rPr lang="ru-RU" dirty="0" err="1"/>
              <a:t>освітньою</a:t>
            </a:r>
            <a:r>
              <a:rPr lang="ru-RU" dirty="0"/>
              <a:t> та </a:t>
            </a:r>
            <a:r>
              <a:rPr lang="ru-RU" dirty="0" err="1"/>
              <a:t>господарською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в </a:t>
            </a:r>
            <a:r>
              <a:rPr lang="ru-RU" dirty="0" err="1"/>
              <a:t>рідному</a:t>
            </a:r>
            <a:r>
              <a:rPr lang="ru-RU" dirty="0"/>
              <a:t> </a:t>
            </a:r>
            <a:r>
              <a:rPr lang="ru-RU" dirty="0" err="1"/>
              <a:t>селі</a:t>
            </a:r>
            <a:r>
              <a:rPr lang="ru-RU" dirty="0"/>
              <a:t> (</a:t>
            </a:r>
            <a:r>
              <a:rPr lang="ru-RU" dirty="0" err="1"/>
              <a:t>працював</a:t>
            </a:r>
            <a:r>
              <a:rPr lang="ru-RU" dirty="0"/>
              <a:t> у </a:t>
            </a:r>
            <a:r>
              <a:rPr lang="ru-RU" dirty="0" err="1"/>
              <a:t>читальні</a:t>
            </a:r>
            <a:r>
              <a:rPr lang="ru-RU" dirty="0"/>
              <a:t> «</a:t>
            </a:r>
            <a:r>
              <a:rPr lang="ru-RU" dirty="0" err="1"/>
              <a:t>Просвіти</a:t>
            </a:r>
            <a:r>
              <a:rPr lang="ru-RU" dirty="0"/>
              <a:t>», </a:t>
            </a:r>
            <a:r>
              <a:rPr lang="ru-RU" dirty="0" err="1"/>
              <a:t>провадив</a:t>
            </a:r>
            <a:r>
              <a:rPr lang="ru-RU" dirty="0"/>
              <a:t> театрально-</a:t>
            </a:r>
            <a:r>
              <a:rPr lang="ru-RU" dirty="0" err="1"/>
              <a:t>аматорський</a:t>
            </a:r>
            <a:r>
              <a:rPr lang="ru-RU" dirty="0"/>
              <a:t> </a:t>
            </a:r>
            <a:r>
              <a:rPr lang="ru-RU" dirty="0" err="1"/>
              <a:t>гурток</a:t>
            </a:r>
            <a:r>
              <a:rPr lang="ru-RU" dirty="0"/>
              <a:t> і хор, </a:t>
            </a:r>
            <a:r>
              <a:rPr lang="ru-RU" dirty="0" err="1"/>
              <a:t>заснував</a:t>
            </a:r>
            <a:r>
              <a:rPr lang="ru-RU" dirty="0"/>
              <a:t> </a:t>
            </a:r>
            <a:r>
              <a:rPr lang="ru-RU" dirty="0" err="1"/>
              <a:t>руханкове</a:t>
            </a:r>
            <a:r>
              <a:rPr lang="ru-RU" dirty="0"/>
              <a:t> </a:t>
            </a:r>
            <a:r>
              <a:rPr lang="ru-RU" dirty="0" err="1"/>
              <a:t>товариство</a:t>
            </a:r>
            <a:r>
              <a:rPr lang="ru-RU" dirty="0"/>
              <a:t> «Луг» і належав до </a:t>
            </a:r>
            <a:r>
              <a:rPr lang="ru-RU" dirty="0" err="1"/>
              <a:t>основників</a:t>
            </a:r>
            <a:r>
              <a:rPr lang="ru-RU" dirty="0"/>
              <a:t> </a:t>
            </a:r>
            <a:r>
              <a:rPr lang="ru-RU" dirty="0" err="1"/>
              <a:t>кооперативи</a:t>
            </a:r>
            <a:r>
              <a:rPr lang="ru-RU" dirty="0"/>
              <a:t>).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керував</a:t>
            </a:r>
            <a:r>
              <a:rPr lang="ru-RU" dirty="0"/>
              <a:t> </a:t>
            </a:r>
            <a:r>
              <a:rPr lang="ru-RU" dirty="0" err="1"/>
              <a:t>організаційно-вишкільною</a:t>
            </a:r>
            <a:r>
              <a:rPr lang="ru-RU" dirty="0"/>
              <a:t> </a:t>
            </a:r>
            <a:r>
              <a:rPr lang="ru-RU" dirty="0" err="1"/>
              <a:t>роботою</a:t>
            </a:r>
            <a:r>
              <a:rPr lang="ru-RU" dirty="0"/>
              <a:t> по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підпільної</a:t>
            </a:r>
            <a:r>
              <a:rPr lang="ru-RU" dirty="0"/>
              <a:t> УВО в </a:t>
            </a:r>
            <a:r>
              <a:rPr lang="ru-RU" dirty="0" err="1"/>
              <a:t>довколишніх</a:t>
            </a:r>
            <a:r>
              <a:rPr lang="ru-RU" dirty="0"/>
              <a:t> селах.</a:t>
            </a:r>
          </a:p>
        </p:txBody>
      </p:sp>
      <p:pic>
        <p:nvPicPr>
          <p:cNvPr id="1026" name="Picture 2" descr="C:\Users\Администратор\Desktop\67d98d672ac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8874">
            <a:off x="365490" y="1905127"/>
            <a:ext cx="4248472" cy="3440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319656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Desktop\Bande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224" y="3950390"/>
            <a:ext cx="3707904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истратор\Desktop\1229947019Bandera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300" y="752760"/>
            <a:ext cx="2196828" cy="2820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 rot="20904137">
            <a:off x="352770" y="552703"/>
            <a:ext cx="5305991" cy="448395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0894559">
            <a:off x="644021" y="583808"/>
            <a:ext cx="49159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керівництвом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Бандери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ОУН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відходить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експропріаційних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починає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польської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окупаційної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ОУНівцями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політичних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вбивства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розголос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шкільного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куратора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Гадомського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звинувачуваного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нищенні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поляками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шкільництва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полонізації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ГПУ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Олексія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Майлова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 протест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Голодомору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вбивство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міністра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справ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Пєрацького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польська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провела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криваві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пацифікації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умиротворення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Степан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Бандера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здійснював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керівництво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замахами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Майлова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Пєрацького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420334890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pattFill prst="shingle">
          <a:fgClr>
            <a:schemeClr val="bg2">
              <a:lumMod val="85000"/>
            </a:schemeClr>
          </a:fgClr>
          <a:bgClr>
            <a:schemeClr val="bg1">
              <a:lumMod val="6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282883_342135429226640_1043802738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642918"/>
            <a:ext cx="7312896" cy="5344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298064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абличка 5"/>
          <p:cNvSpPr/>
          <p:nvPr/>
        </p:nvSpPr>
        <p:spPr>
          <a:xfrm>
            <a:off x="219409" y="0"/>
            <a:ext cx="7560840" cy="6624736"/>
          </a:xfrm>
          <a:prstGeom prst="plaque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214290"/>
            <a:ext cx="49685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Революційний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скликав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Великий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ОУН,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одностайно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обрано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головою Проводу Степана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Бандеру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проводом ОУН-Б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кипучою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революційною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розбудовує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організаційну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мережу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Рідних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Землях, творить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похідні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ОУН-Б з того членства,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кордоном, і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порозумінні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прихильними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справі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німецькими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військовими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колами творить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легіон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визвольну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боротьбу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поневоленими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Москвою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народами.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вибухом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німецько-радянської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Бандера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ініціює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Комітету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консолідації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політичних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сил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державність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початку 1940-х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Степан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Бандера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завербований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агентом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абверу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ОУН-Б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тісно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співпрацювало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німцями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59386281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38">
      <a:dk1>
        <a:srgbClr val="000000"/>
      </a:dk1>
      <a:lt1>
        <a:srgbClr val="FFFFD5"/>
      </a:lt1>
      <a:dk2>
        <a:srgbClr val="92D050"/>
      </a:dk2>
      <a:lt2>
        <a:srgbClr val="FFFFC3"/>
      </a:lt2>
      <a:accent1>
        <a:srgbClr val="FFFF4C"/>
      </a:accent1>
      <a:accent2>
        <a:srgbClr val="DF6C0C"/>
      </a:accent2>
      <a:accent3>
        <a:srgbClr val="6F3606"/>
      </a:accent3>
      <a:accent4>
        <a:srgbClr val="2C1502"/>
      </a:accent4>
      <a:accent5>
        <a:srgbClr val="92D050"/>
      </a:accent5>
      <a:accent6>
        <a:srgbClr val="D5D500"/>
      </a:accent6>
      <a:hlink>
        <a:srgbClr val="000000"/>
      </a:hlink>
      <a:folHlink>
        <a:srgbClr val="00000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227</TotalTime>
  <Words>888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Степан Бандера – </vt:lpstr>
      <vt:lpstr>Слайд 2</vt:lpstr>
      <vt:lpstr>Дитячі роки Степана Бандери</vt:lpstr>
      <vt:lpstr>Слайд 4</vt:lpstr>
      <vt:lpstr>Слайд 5</vt:lpstr>
      <vt:lpstr>Діяльність Степана Бандери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Степан Бандера –</dc:title>
  <dc:creator>Петро</dc:creator>
  <cp:lastModifiedBy>Петро</cp:lastModifiedBy>
  <cp:revision>39</cp:revision>
  <dcterms:created xsi:type="dcterms:W3CDTF">2015-02-11T14:21:15Z</dcterms:created>
  <dcterms:modified xsi:type="dcterms:W3CDTF">2015-02-12T15:12:39Z</dcterms:modified>
</cp:coreProperties>
</file>