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33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93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09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18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33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21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86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01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83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7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67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61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15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0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8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4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36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8ACFD4F-B0F8-45B1-BE5C-D233E39755E5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530C3B0-23EB-4BE1-8F9E-1C7EF69AA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15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41696"/>
            <a:ext cx="8825658" cy="4697104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Хазарський каганат (</a:t>
            </a:r>
            <a:r>
              <a:rPr lang="en-US" b="1" dirty="0" err="1" smtClean="0"/>
              <a:t>Pax</a:t>
            </a:r>
            <a:r>
              <a:rPr lang="en-US" b="1" dirty="0" smtClean="0"/>
              <a:t> </a:t>
            </a:r>
            <a:r>
              <a:rPr lang="en-US" b="1" dirty="0" err="1" smtClean="0"/>
              <a:t>Chazarica</a:t>
            </a:r>
            <a:r>
              <a:rPr lang="en-US" b="1" dirty="0" smtClean="0"/>
              <a:t>): «</a:t>
            </a:r>
            <a:r>
              <a:rPr lang="uk-UA" b="1" dirty="0" smtClean="0"/>
              <a:t>степовий бастіон» чи об'єднавчий центр кочових племен?  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9657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05218"/>
            <a:ext cx="8761413" cy="875413"/>
          </a:xfrm>
        </p:spPr>
        <p:txBody>
          <a:bodyPr/>
          <a:lstStyle/>
          <a:p>
            <a:r>
              <a:rPr lang="uk-UA" sz="1800" dirty="0"/>
              <a:t>Хозарський каганат, Хазарія ( 650 - 969) - середньовічне держава, створена кочовим народом - хозарами. Виділився з </a:t>
            </a:r>
            <a:r>
              <a:rPr lang="uk-UA" sz="1800" dirty="0" err="1"/>
              <a:t>Західно</a:t>
            </a:r>
            <a:r>
              <a:rPr lang="uk-UA" sz="1800" dirty="0"/>
              <a:t>-Тюркського каганату. Контролював територію </a:t>
            </a:r>
            <a:r>
              <a:rPr lang="uk-UA" sz="1800" dirty="0" err="1"/>
              <a:t>Передкавказзя</a:t>
            </a:r>
            <a:r>
              <a:rPr lang="uk-UA" sz="1800" dirty="0"/>
              <a:t>, Нижнього і Середнього Поволжя, сучасного північно-західного Казахстану, Приазов'ї, східну частину Криму, а також степи і лісостепу Східної Європи аж до Дніпра. 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51" y="2603500"/>
            <a:ext cx="4479311" cy="341630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51" y="2603500"/>
            <a:ext cx="3918336" cy="3416300"/>
          </a:xfrm>
        </p:spPr>
      </p:pic>
    </p:spTree>
    <p:extLst>
      <p:ext uri="{BB962C8B-B14F-4D97-AF65-F5344CB8AC3E}">
        <p14:creationId xmlns:p14="http://schemas.microsoft.com/office/powerpoint/2010/main" val="17965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err="1"/>
              <a:t>Спочатку</a:t>
            </a:r>
            <a:r>
              <a:rPr lang="ru-RU" sz="1800" dirty="0"/>
              <a:t> </a:t>
            </a:r>
            <a:r>
              <a:rPr lang="ru-RU" sz="1800" dirty="0" err="1"/>
              <a:t>хазари</a:t>
            </a:r>
            <a:r>
              <a:rPr lang="ru-RU" sz="1800" dirty="0"/>
              <a:t> представляли собою </a:t>
            </a:r>
            <a:r>
              <a:rPr lang="ru-RU" sz="1800" dirty="0" err="1"/>
              <a:t>одне</a:t>
            </a:r>
            <a:r>
              <a:rPr lang="ru-RU" sz="1800" dirty="0"/>
              <a:t> з </a:t>
            </a:r>
            <a:r>
              <a:rPr lang="ru-RU" sz="1800" dirty="0" err="1"/>
              <a:t>численних</a:t>
            </a:r>
            <a:r>
              <a:rPr lang="ru-RU" sz="1800" dirty="0"/>
              <a:t> </a:t>
            </a:r>
            <a:r>
              <a:rPr lang="ru-RU" sz="1800" dirty="0" err="1"/>
              <a:t>кочових</a:t>
            </a:r>
            <a:r>
              <a:rPr lang="ru-RU" sz="1800" dirty="0"/>
              <a:t> племен,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переміщалися</a:t>
            </a:r>
            <a:r>
              <a:rPr lang="ru-RU" sz="1800" dirty="0"/>
              <a:t> з </a:t>
            </a:r>
            <a:r>
              <a:rPr lang="ru-RU" sz="1800" dirty="0" err="1"/>
              <a:t>Азії</a:t>
            </a:r>
            <a:r>
              <a:rPr lang="ru-RU" sz="1800" dirty="0"/>
              <a:t> в </a:t>
            </a:r>
            <a:r>
              <a:rPr lang="ru-RU" sz="1800" dirty="0" err="1"/>
              <a:t>ході</a:t>
            </a:r>
            <a:r>
              <a:rPr lang="ru-RU" sz="1800" dirty="0"/>
              <a:t> Великого </a:t>
            </a:r>
            <a:r>
              <a:rPr lang="ru-RU" sz="1800" dirty="0" err="1"/>
              <a:t>переселення</a:t>
            </a:r>
            <a:r>
              <a:rPr lang="ru-RU" sz="1800" dirty="0"/>
              <a:t> </a:t>
            </a:r>
            <a:r>
              <a:rPr lang="ru-RU" sz="1800" dirty="0" err="1"/>
              <a:t>народів</a:t>
            </a:r>
            <a:r>
              <a:rPr lang="ru-RU" sz="1800" dirty="0"/>
              <a:t>. Вони говорили на одному з </a:t>
            </a:r>
            <a:r>
              <a:rPr lang="ru-RU" sz="1800" dirty="0" err="1"/>
              <a:t>ранніх</a:t>
            </a:r>
            <a:r>
              <a:rPr lang="ru-RU" sz="1800" dirty="0"/>
              <a:t> </a:t>
            </a:r>
            <a:r>
              <a:rPr lang="ru-RU" sz="1800" dirty="0" err="1"/>
              <a:t>тюркських</a:t>
            </a:r>
            <a:r>
              <a:rPr lang="ru-RU" sz="1800" dirty="0"/>
              <a:t> </a:t>
            </a:r>
            <a:r>
              <a:rPr lang="ru-RU" sz="1800" dirty="0" err="1"/>
              <a:t>мов</a:t>
            </a:r>
            <a:r>
              <a:rPr lang="ru-RU" sz="1800" dirty="0"/>
              <a:t> [1] і, як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судити</a:t>
            </a:r>
            <a:r>
              <a:rPr lang="ru-RU" sz="1800" dirty="0"/>
              <a:t> за </a:t>
            </a:r>
            <a:r>
              <a:rPr lang="ru-RU" sz="1800" dirty="0" err="1"/>
              <a:t>непрямими</a:t>
            </a:r>
            <a:r>
              <a:rPr lang="ru-RU" sz="1800" dirty="0"/>
              <a:t> </a:t>
            </a:r>
            <a:r>
              <a:rPr lang="ru-RU" sz="1800" dirty="0" err="1"/>
              <a:t>даними</a:t>
            </a:r>
            <a:r>
              <a:rPr lang="ru-RU" sz="1800" dirty="0"/>
              <a:t>, очевидно, належали до племен булгарской </a:t>
            </a:r>
            <a:r>
              <a:rPr lang="ru-RU" sz="1800" dirty="0" err="1"/>
              <a:t>групи</a:t>
            </a:r>
            <a:r>
              <a:rPr lang="ru-RU" sz="1800" dirty="0"/>
              <a:t>, </a:t>
            </a:r>
            <a:r>
              <a:rPr lang="ru-RU" sz="1800" dirty="0" err="1"/>
              <a:t>перші</a:t>
            </a:r>
            <a:r>
              <a:rPr lang="ru-RU" sz="1800" dirty="0"/>
              <a:t> з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з'явилися</a:t>
            </a:r>
            <a:r>
              <a:rPr lang="ru-RU" sz="1800" dirty="0"/>
              <a:t> в </a:t>
            </a:r>
            <a:r>
              <a:rPr lang="ru-RU" sz="1800" dirty="0" err="1"/>
              <a:t>Європі</a:t>
            </a:r>
            <a:r>
              <a:rPr lang="ru-RU" sz="1800" dirty="0"/>
              <a:t> в 463 </a:t>
            </a:r>
            <a:r>
              <a:rPr lang="ru-RU" sz="1800" dirty="0" err="1"/>
              <a:t>році</a:t>
            </a:r>
            <a:r>
              <a:rPr lang="ru-RU" sz="1800" dirty="0"/>
              <a:t> [2].</a:t>
            </a:r>
            <a:endParaRPr lang="uk-UA" sz="18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76" y="2603500"/>
            <a:ext cx="3114861" cy="341630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29" y="2603500"/>
            <a:ext cx="2019580" cy="3416300"/>
          </a:xfrm>
        </p:spPr>
      </p:pic>
    </p:spTree>
    <p:extLst>
      <p:ext uri="{BB962C8B-B14F-4D97-AF65-F5344CB8AC3E}">
        <p14:creationId xmlns:p14="http://schemas.microsoft.com/office/powerpoint/2010/main" val="32569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/>
              <a:t>Як значна військова сила хазари вперше згадуються у зв'язку з </a:t>
            </a:r>
            <a:r>
              <a:rPr lang="uk-UA" sz="2000" b="1" dirty="0" err="1"/>
              <a:t>ірано</a:t>
            </a:r>
            <a:r>
              <a:rPr lang="uk-UA" sz="2000" b="1" dirty="0"/>
              <a:t>-візантійської війною 602-628 рр.., в якій хозарський правитель </a:t>
            </a:r>
            <a:r>
              <a:rPr lang="uk-UA" sz="2000" b="1" dirty="0" err="1"/>
              <a:t>джеб</a:t>
            </a:r>
            <a:r>
              <a:rPr lang="uk-UA" sz="2000" b="1" dirty="0"/>
              <a:t>-каган став головним провідником </a:t>
            </a:r>
            <a:r>
              <a:rPr lang="uk-UA" sz="2000" b="1" dirty="0" err="1"/>
              <a:t>тюрксько</a:t>
            </a:r>
            <a:r>
              <a:rPr lang="uk-UA" sz="2000" b="1" dirty="0"/>
              <a:t>-візантійського союзу, спрямованого проти Ірану</a:t>
            </a:r>
            <a:r>
              <a:rPr lang="uk-UA" sz="2000" dirty="0"/>
              <a:t>. 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188160"/>
            <a:ext cx="9713499" cy="4503532"/>
          </a:xfrm>
        </p:spPr>
      </p:pic>
    </p:spTree>
    <p:extLst>
      <p:ext uri="{BB962C8B-B14F-4D97-AF65-F5344CB8AC3E}">
        <p14:creationId xmlns:p14="http://schemas.microsoft.com/office/powerpoint/2010/main" val="12921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459347"/>
          </a:xfrm>
        </p:spPr>
        <p:txBody>
          <a:bodyPr/>
          <a:lstStyle/>
          <a:p>
            <a:r>
              <a:rPr lang="uk-UA" sz="2000" b="1" dirty="0" smtClean="0"/>
              <a:t>Важливим </a:t>
            </a:r>
            <a:r>
              <a:rPr lang="uk-UA" sz="2000" b="1" dirty="0"/>
              <a:t>фактором для історії Хазарського каганату виявилося те, що на контрольованій ним території, в тому числі на батьківщині хазар - в Дагестані - проживала велика кількість єврейських громад. </a:t>
            </a:r>
            <a:r>
              <a:rPr lang="uk-UA" sz="2000" b="1" dirty="0" smtClean="0"/>
              <a:t>В </a:t>
            </a:r>
            <a:r>
              <a:rPr lang="uk-UA" sz="2000" b="1" dirty="0"/>
              <a:t>740 році один з хозарських воєначальників - </a:t>
            </a:r>
            <a:r>
              <a:rPr lang="uk-UA" sz="2000" b="1" dirty="0" err="1"/>
              <a:t>Булан</a:t>
            </a:r>
            <a:r>
              <a:rPr lang="uk-UA" sz="2000" b="1" dirty="0"/>
              <a:t> перейшов в </a:t>
            </a:r>
            <a:r>
              <a:rPr lang="uk-UA" sz="2000" b="1" dirty="0" smtClean="0"/>
              <a:t>іудаїзм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7" y="2906898"/>
            <a:ext cx="4434517" cy="3325888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7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46161"/>
            <a:ext cx="8761413" cy="820823"/>
          </a:xfrm>
        </p:spPr>
        <p:txBody>
          <a:bodyPr/>
          <a:lstStyle/>
          <a:p>
            <a:r>
              <a:rPr lang="uk-UA" sz="2000" b="1" dirty="0"/>
              <a:t>Через землі каганату проходили торгові шляхи, що зв'язують країни Сходу і Візантію зі слов'янами, фінами і </a:t>
            </a:r>
            <a:r>
              <a:rPr lang="uk-UA" sz="2000" b="1" dirty="0" err="1"/>
              <a:t>балтами</a:t>
            </a:r>
            <a:r>
              <a:rPr lang="uk-UA" sz="2000" b="1" dirty="0"/>
              <a:t>. Хозари брали податі з проходили караванів. Значною </a:t>
            </a:r>
            <a:r>
              <a:rPr lang="uk-UA" sz="2000" b="1" dirty="0" smtClean="0"/>
              <a:t>частиною доходу </a:t>
            </a:r>
            <a:r>
              <a:rPr lang="uk-UA" sz="2000" b="1" dirty="0"/>
              <a:t>була данина, яку хазари брали з сусідніх народів.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7" y="2906712"/>
            <a:ext cx="3584255" cy="3646053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2906711"/>
            <a:ext cx="4890246" cy="3667685"/>
          </a:xfrm>
        </p:spPr>
      </p:pic>
    </p:spTree>
    <p:extLst>
      <p:ext uri="{BB962C8B-B14F-4D97-AF65-F5344CB8AC3E}">
        <p14:creationId xmlns:p14="http://schemas.microsoft.com/office/powerpoint/2010/main" val="29520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/>
              <a:t>Вирішальну роль в загибелі Хазарії зіграло Київське князівство. У 964 році князь Святослав звільнив останнє залежне слов'янське плем'я в'ятичів і в </a:t>
            </a:r>
            <a:r>
              <a:rPr lang="uk-UA" sz="2000" b="1" dirty="0" smtClean="0"/>
              <a:t>965 </a:t>
            </a:r>
            <a:r>
              <a:rPr lang="uk-UA" sz="2000" b="1" dirty="0"/>
              <a:t>розбив військо хазар </a:t>
            </a:r>
            <a:r>
              <a:rPr lang="uk-UA" sz="2000" b="1" dirty="0" smtClean="0"/>
              <a:t>і захопив </a:t>
            </a:r>
            <a:r>
              <a:rPr lang="uk-UA" sz="2000" b="1" dirty="0" err="1"/>
              <a:t>Саркел</a:t>
            </a:r>
            <a:r>
              <a:rPr lang="uk-UA" sz="2000" b="1" dirty="0"/>
              <a:t>. </a:t>
            </a:r>
            <a:r>
              <a:rPr lang="uk-UA" sz="2000" b="1" dirty="0" smtClean="0"/>
              <a:t>Потім в </a:t>
            </a:r>
            <a:r>
              <a:rPr lang="uk-UA" sz="2000" b="1" dirty="0"/>
              <a:t>968-969 року </a:t>
            </a:r>
            <a:r>
              <a:rPr lang="uk-UA" sz="2000" b="1" dirty="0" err="1"/>
              <a:t>руси</a:t>
            </a:r>
            <a:r>
              <a:rPr lang="uk-UA" sz="2000" b="1" dirty="0"/>
              <a:t>, </a:t>
            </a:r>
            <a:r>
              <a:rPr lang="uk-UA" sz="2000" b="1" dirty="0" smtClean="0"/>
              <a:t>розгромили </a:t>
            </a:r>
            <a:r>
              <a:rPr lang="uk-UA" sz="2000" b="1" dirty="0"/>
              <a:t>Ітіль і </a:t>
            </a:r>
            <a:r>
              <a:rPr lang="uk-UA" sz="2000" b="1" dirty="0" err="1"/>
              <a:t>Семендер</a:t>
            </a:r>
            <a:r>
              <a:rPr lang="uk-UA" sz="2000" b="1" dirty="0"/>
              <a:t>. 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98" y="2483893"/>
            <a:ext cx="4186829" cy="35359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" y="2483893"/>
            <a:ext cx="3038475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831" y="2361310"/>
            <a:ext cx="2356515" cy="36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Останній</a:t>
            </a:r>
            <a:r>
              <a:rPr lang="ru-RU" sz="2400" dirty="0"/>
              <a:t> раз в </a:t>
            </a:r>
            <a:r>
              <a:rPr lang="ru-RU" sz="2400" dirty="0" err="1"/>
              <a:t>руському</a:t>
            </a:r>
            <a:r>
              <a:rPr lang="ru-RU" sz="2400" dirty="0"/>
              <a:t> </a:t>
            </a:r>
            <a:r>
              <a:rPr lang="ru-RU" sz="2400" dirty="0" err="1"/>
              <a:t>літописі</a:t>
            </a:r>
            <a:r>
              <a:rPr lang="ru-RU" sz="2400" dirty="0"/>
              <a:t> </a:t>
            </a:r>
            <a:r>
              <a:rPr lang="ru-RU" sz="2400" dirty="0" err="1"/>
              <a:t>хазари</a:t>
            </a:r>
            <a:r>
              <a:rPr lang="ru-RU" sz="2400" dirty="0"/>
              <a:t> </a:t>
            </a:r>
            <a:r>
              <a:rPr lang="ru-RU" sz="2400" dirty="0" err="1"/>
              <a:t>згадані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1079 роком у </a:t>
            </a:r>
            <a:r>
              <a:rPr lang="ru-RU" sz="2400" dirty="0" err="1"/>
              <a:t>зв'язку</a:t>
            </a:r>
            <a:r>
              <a:rPr lang="ru-RU" sz="2400" dirty="0"/>
              <a:t> з </a:t>
            </a:r>
            <a:r>
              <a:rPr lang="ru-RU" sz="2400" dirty="0" err="1"/>
              <a:t>діями</a:t>
            </a:r>
            <a:r>
              <a:rPr lang="ru-RU" sz="2400" dirty="0"/>
              <a:t> князя Олега </a:t>
            </a:r>
            <a:r>
              <a:rPr lang="ru-RU" sz="2400" dirty="0" err="1"/>
              <a:t>Святославича</a:t>
            </a:r>
            <a:r>
              <a:rPr lang="ru-RU" sz="2400" dirty="0"/>
              <a:t>, </a:t>
            </a:r>
            <a:r>
              <a:rPr lang="ru-RU" sz="2400" dirty="0" err="1"/>
              <a:t>якого</a:t>
            </a:r>
            <a:r>
              <a:rPr lang="ru-RU" sz="2400" dirty="0"/>
              <a:t> вони полонили і </a:t>
            </a:r>
            <a:r>
              <a:rPr lang="ru-RU" sz="2400" dirty="0" err="1"/>
              <a:t>видали</a:t>
            </a:r>
            <a:r>
              <a:rPr lang="ru-RU" sz="2400" dirty="0"/>
              <a:t> </a:t>
            </a:r>
            <a:r>
              <a:rPr lang="ru-RU" sz="2400" dirty="0" err="1"/>
              <a:t>Візантії</a:t>
            </a:r>
            <a:r>
              <a:rPr lang="ru-RU" sz="2400" dirty="0"/>
              <a:t>. </a:t>
            </a:r>
            <a:endParaRPr lang="uk-UA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94" y="2419161"/>
            <a:ext cx="8343888" cy="3762146"/>
          </a:xfrm>
        </p:spPr>
      </p:pic>
    </p:spTree>
    <p:extLst>
      <p:ext uri="{BB962C8B-B14F-4D97-AF65-F5344CB8AC3E}">
        <p14:creationId xmlns:p14="http://schemas.microsoft.com/office/powerpoint/2010/main" val="28007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224584"/>
            <a:ext cx="8761413" cy="2129051"/>
          </a:xfrm>
        </p:spPr>
        <p:txBody>
          <a:bodyPr/>
          <a:lstStyle/>
          <a:p>
            <a:pPr algn="ctr"/>
            <a:r>
              <a:rPr lang="uk-UA" sz="7200" b="1" dirty="0" smtClean="0">
                <a:solidFill>
                  <a:schemeClr val="tx1"/>
                </a:solidFill>
              </a:rPr>
              <a:t>Дякую за увагу!</a:t>
            </a:r>
            <a:endParaRPr lang="uk-UA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</TotalTime>
  <Words>314</Words>
  <Application>Microsoft Office PowerPoint</Application>
  <PresentationFormat>Широкий екран</PresentationFormat>
  <Paragraphs>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Зал засідань</vt:lpstr>
      <vt:lpstr>Хазарський каганат (Pax Chazarica): «степовий бастіон» чи об'єднавчий центр кочових племен?   </vt:lpstr>
      <vt:lpstr>Хозарський каганат, Хазарія ( 650 - 969) - середньовічне держава, створена кочовим народом - хозарами. Виділився з Західно-Тюркського каганату. Контролював територію Передкавказзя, Нижнього і Середнього Поволжя, сучасного північно-західного Казахстану, Приазов'ї, східну частину Криму, а також степи і лісостепу Східної Європи аж до Дніпра. </vt:lpstr>
      <vt:lpstr>Спочатку хазари представляли собою одне з численних кочових племен, що переміщалися з Азії в ході Великого переселення народів. Вони говорили на одному з ранніх тюркських мов [1] і, як можна судити за непрямими даними, очевидно, належали до племен булгарской групи, перші з яких з'явилися в Європі в 463 році [2].</vt:lpstr>
      <vt:lpstr>Як значна військова сила хазари вперше згадуються у зв'язку з ірано-візантійської війною 602-628 рр.., в якій хозарський правитель джеб-каган став головним провідником тюрксько-візантійського союзу, спрямованого проти Ірану. </vt:lpstr>
      <vt:lpstr>Важливим фактором для історії Хазарського каганату виявилося те, що на контрольованій ним території, в тому числі на батьківщині хазар - в Дагестані - проживала велика кількість єврейських громад. В 740 році один з хозарських воєначальників - Булан перейшов в іудаїзм.</vt:lpstr>
      <vt:lpstr>Через землі каганату проходили торгові шляхи, що зв'язують країни Сходу і Візантію зі слов'янами, фінами і балтами. Хозари брали податі з проходили караванів. Значною частиною доходу була данина, яку хазари брали з сусідніх народів.</vt:lpstr>
      <vt:lpstr>Вирішальну роль в загибелі Хазарії зіграло Київське князівство. У 964 році князь Святослав звільнив останнє залежне слов'янське плем'я в'ятичів і в 965 розбив військо хазар і захопив Саркел. Потім в 968-969 року руси, розгромили Ітіль і Семендер. </vt:lpstr>
      <vt:lpstr>Останній раз в руському літописі хазари згадані під 1079 роком у зв'язку з діями князя Олега Святославича, якого вони полонили і видали Візантії. 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Хазарський каганат (Pax Chazarica): «степовий бастіон» чи об'єднавчий центр кочових племен?   </dc:title>
  <dc:creator>Валя</dc:creator>
  <cp:lastModifiedBy>Валя</cp:lastModifiedBy>
  <cp:revision>5</cp:revision>
  <dcterms:created xsi:type="dcterms:W3CDTF">2014-03-04T14:00:42Z</dcterms:created>
  <dcterms:modified xsi:type="dcterms:W3CDTF">2014-03-04T15:10:55Z</dcterms:modified>
</cp:coreProperties>
</file>