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D5F75C3-AFD0-4DF0-85A5-429218D720D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010728C-82A3-44D2-A3E5-05F42E608C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ru/biograf/bio_s/skoropadski_pp.php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stpeople.com.ua/persona/24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543800" cy="1524000"/>
          </a:xfrm>
        </p:spPr>
        <p:txBody>
          <a:bodyPr/>
          <a:lstStyle/>
          <a:p>
            <a:r>
              <a:rPr lang="ru-RU" dirty="0" smtClean="0"/>
              <a:t>Скоропадский Павел </a:t>
            </a:r>
            <a:r>
              <a:rPr lang="ru-RU" dirty="0"/>
              <a:t>Петрович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</a:t>
            </a:r>
            <a:br>
              <a:rPr lang="ru-RU" dirty="0" smtClean="0"/>
            </a:br>
            <a:r>
              <a:rPr lang="ru-RU" dirty="0" smtClean="0"/>
              <a:t>ученица 10-Б класса</a:t>
            </a:r>
            <a:br>
              <a:rPr lang="ru-RU" dirty="0" smtClean="0"/>
            </a:br>
            <a:r>
              <a:rPr lang="ru-RU" dirty="0" err="1" smtClean="0"/>
              <a:t>Григор</a:t>
            </a:r>
            <a:r>
              <a:rPr lang="ru-RU" dirty="0" smtClean="0"/>
              <a:t> Татьяна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7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www.hrono.ru/biograf/bio_s/skoropadski_pp.php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bestpeople.com.ua/persona/248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4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4001"/>
            <a:ext cx="7501880" cy="216024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План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806" y="1196752"/>
            <a:ext cx="7543800" cy="38862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1.Анкетные данные</a:t>
            </a:r>
            <a:endParaRPr lang="ru-RU" dirty="0"/>
          </a:p>
          <a:p>
            <a:r>
              <a:rPr lang="ru-RU" dirty="0" smtClean="0"/>
              <a:t>2.Деятельность Петра Скоропадского</a:t>
            </a:r>
          </a:p>
          <a:p>
            <a:r>
              <a:rPr lang="ru-RU" dirty="0" smtClean="0"/>
              <a:t>3.Награды</a:t>
            </a:r>
            <a:br>
              <a:rPr lang="ru-RU" dirty="0" smtClean="0"/>
            </a:br>
            <a:r>
              <a:rPr lang="ru-RU" dirty="0" smtClean="0"/>
              <a:t>    Выводы</a:t>
            </a:r>
            <a:br>
              <a:rPr lang="ru-RU" dirty="0" smtClean="0"/>
            </a:br>
            <a:r>
              <a:rPr lang="ru-RU" dirty="0" smtClean="0"/>
              <a:t>    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688757" cy="59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65" y="116632"/>
            <a:ext cx="4464496" cy="315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66" y="3449810"/>
            <a:ext cx="4762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0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908720"/>
            <a:ext cx="5034136" cy="4968552"/>
          </a:xfrm>
        </p:spPr>
        <p:txBody>
          <a:bodyPr>
            <a:normAutofit/>
          </a:bodyPr>
          <a:lstStyle/>
          <a:p>
            <a:r>
              <a:rPr lang="ru-RU" dirty="0"/>
              <a:t>Олицетворяет собой этап в истории </a:t>
            </a:r>
            <a:r>
              <a:rPr lang="ru-RU" dirty="0" err="1"/>
              <a:t>государствообразования</a:t>
            </a:r>
            <a:r>
              <a:rPr lang="ru-RU" dirty="0"/>
              <a:t> Украины. В 1918 году он провозгласил Украинское государство и возглавил его в качестве гетмана. Несмотря на недолговечность режима Скоропадского, бывший гетман и впоследствии оставался видной и авторитетной фигурой среди украинской политической эмиграции.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964219" cy="583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536504" cy="5832648"/>
          </a:xfrm>
        </p:spPr>
        <p:txBody>
          <a:bodyPr>
            <a:normAutofit fontScale="92500"/>
          </a:bodyPr>
          <a:lstStyle/>
          <a:p>
            <a:r>
              <a:rPr lang="ru-RU" dirty="0"/>
              <a:t>Павел Петрович Скоропадский (15 мая 1873 - 26 апреля 1945) - украинский общественный, политический деятель, военный.</a:t>
            </a:r>
          </a:p>
          <a:p>
            <a:r>
              <a:rPr lang="ru-RU" dirty="0"/>
              <a:t>Происходил из казацко-старшинского рода Скоропадских. Офицер армии Российской империи. Участник русско-японской (1904-1905) и Первой мировой войн (1914-1918).</a:t>
            </a:r>
          </a:p>
          <a:p>
            <a:r>
              <a:rPr lang="ru-RU" dirty="0"/>
              <a:t>Гетман Украинского Государства (29 апреля - 14 декабря 1918). Один из лидеров и идеологов монархического гетманского движения.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94780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3" y="105273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23928" y="0"/>
            <a:ext cx="5220072" cy="687765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1873, 16 мая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Павел Скоропадский родился в немецком городе Висбадене.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1886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вступает в Петербургский Пажеский корпус; закончил за семь лет в чине корнета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служит в Кавалергардском корпусе, получает чин поручика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1898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женится на генеральской дочкой Александрой Дурново.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 22 января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командующий 34-го армейского, впоследствии 1-го Украинского, корпуса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29 апреля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провозглашен гетманом Украинского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Государства.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декабря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власть переходит к Директории восстановленной УНР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эмигрирует на Запад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1945, 26 апреля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смертельно ранен при бомбардировке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Мюнхена.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7661" y="0"/>
            <a:ext cx="5508104" cy="67413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Павел </a:t>
            </a:r>
            <a:r>
              <a:rPr lang="ru-RU" dirty="0"/>
              <a:t>Скоропадский был участником русско-японской войны, в 1910 году стал начальником 20го Финляндского драгунского полка, в 1911 командировал лейб-гвардией Конного полка.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фронте Первой мировой войны возглавлял 1ю бригаду 1-й Гвардейской кавалерийской дивизии, Сводной кавалерийской дивизией и 5ю кавалерийскую дивизию. </a:t>
            </a:r>
            <a:endParaRPr lang="ru-RU" dirty="0" smtClean="0"/>
          </a:p>
          <a:p>
            <a:r>
              <a:rPr lang="ru-RU" dirty="0" smtClean="0"/>
              <a:t>Был </a:t>
            </a:r>
            <a:r>
              <a:rPr lang="ru-RU" dirty="0"/>
              <a:t>генерал-лейтенантом, командиром 1й гвардейской кавалерийской дивизии и 34-м армейским корпусом, являлся Флигель-адъютантом Николая II.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1917 году становится командиром войск Украинской Центральной </a:t>
            </a:r>
            <a:r>
              <a:rPr lang="ru-RU" dirty="0" smtClean="0"/>
              <a:t>Рады.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5" y="600619"/>
            <a:ext cx="358161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4248472" cy="7200800"/>
          </a:xfrm>
        </p:spPr>
        <p:txBody>
          <a:bodyPr>
            <a:normAutofit/>
          </a:bodyPr>
          <a:lstStyle/>
          <a:p>
            <a:r>
              <a:rPr lang="ru-RU" dirty="0" smtClean="0"/>
              <a:t>Обладатель </a:t>
            </a:r>
            <a:r>
              <a:rPr lang="ru-RU" dirty="0"/>
              <a:t>орденов Св. Анны IV степени, Св. Анны III степени с мечами и бантом, Св. Станислава II степени с мечами, Св. Владимира IV степени с мечами и бантом, Св. Анны II степени с мечами, Св. Владимира III степени, Св. Георгия IV степени</a:t>
            </a:r>
          </a:p>
          <a:p>
            <a:endParaRPr lang="ru-RU" dirty="0" smtClean="0"/>
          </a:p>
          <a:p>
            <a:r>
              <a:rPr lang="ru-RU" dirty="0" smtClean="0"/>
              <a:t>Красного </a:t>
            </a:r>
            <a:r>
              <a:rPr lang="ru-RU" dirty="0"/>
              <a:t>Орла. А также обладатель Золотого оружия.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67" y="620688"/>
            <a:ext cx="4056879" cy="54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6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3690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Подводя </a:t>
            </a:r>
            <a:r>
              <a:rPr lang="ru-RU" dirty="0">
                <a:solidFill>
                  <a:srgbClr val="FF0000"/>
                </a:solidFill>
              </a:rPr>
              <a:t>итог</a:t>
            </a:r>
            <a:r>
              <a:rPr lang="ru-RU" dirty="0"/>
              <a:t>, можно сделать следующие выводы, что хотя режим Скоропадского мог похвастаться и управленческим мастерством, и конкретными достижениями, он все же был отягощен целым рядом серьезных политических </a:t>
            </a:r>
            <a:r>
              <a:rPr lang="ru-RU" dirty="0" smtClean="0"/>
              <a:t>промахов. Его компрометировала </a:t>
            </a:r>
            <a:r>
              <a:rPr lang="ru-RU" dirty="0"/>
              <a:t>зависимость от </a:t>
            </a:r>
            <a:r>
              <a:rPr lang="ru-RU" dirty="0" smtClean="0"/>
              <a:t>немцев, и гетман </a:t>
            </a:r>
            <a:r>
              <a:rPr lang="ru-RU" dirty="0"/>
              <a:t>был тесно связан с имущими классами, стремившимися повернуть вспять перемены, принесенные революцией. </a:t>
            </a:r>
          </a:p>
        </p:txBody>
      </p:sp>
    </p:spTree>
    <p:extLst>
      <p:ext uri="{BB962C8B-B14F-4D97-AF65-F5344CB8AC3E}">
        <p14:creationId xmlns:p14="http://schemas.microsoft.com/office/powerpoint/2010/main" val="28587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584</TotalTime>
  <Words>409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Скоропадский Павел Петрович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Танюшка</cp:lastModifiedBy>
  <cp:revision>16</cp:revision>
  <dcterms:created xsi:type="dcterms:W3CDTF">2012-12-09T14:43:14Z</dcterms:created>
  <dcterms:modified xsi:type="dcterms:W3CDTF">2012-12-13T21:32:36Z</dcterms:modified>
</cp:coreProperties>
</file>