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4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5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9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5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2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8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7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6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0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5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162F64-AFDC-41F9-8141-6BB4EB54375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A6CEB2-212B-4CA5-8143-621A67520B5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82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Листівки часів СРСР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3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– листівка?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Поштова</a:t>
            </a:r>
            <a:r>
              <a:rPr lang="ru-RU" i="1" dirty="0" smtClean="0"/>
              <a:t> </a:t>
            </a:r>
            <a:r>
              <a:rPr lang="ru-RU" i="1" dirty="0" err="1" smtClean="0"/>
              <a:t>листівка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i="1" dirty="0" err="1" smtClean="0"/>
              <a:t>поштівка</a:t>
            </a:r>
            <a:r>
              <a:rPr lang="ru-RU" dirty="0" smtClean="0"/>
              <a:t>, </a:t>
            </a:r>
            <a:r>
              <a:rPr lang="ru-RU" i="1" dirty="0" err="1" smtClean="0"/>
              <a:t>листівка</a:t>
            </a:r>
            <a:r>
              <a:rPr lang="ru-RU" dirty="0" smtClean="0"/>
              <a:t>, </a:t>
            </a:r>
            <a:r>
              <a:rPr lang="ru-RU" i="1" dirty="0" err="1" smtClean="0"/>
              <a:t>поштова</a:t>
            </a:r>
            <a:r>
              <a:rPr lang="ru-RU" i="1" dirty="0" smtClean="0"/>
              <a:t> </a:t>
            </a:r>
            <a:r>
              <a:rPr lang="ru-RU" i="1" dirty="0" err="1" smtClean="0"/>
              <a:t>картка</a:t>
            </a:r>
            <a:r>
              <a:rPr lang="ru-RU" i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відкритий</a:t>
            </a:r>
            <a:r>
              <a:rPr lang="ru-RU" dirty="0" smtClean="0"/>
              <a:t> лист на </a:t>
            </a:r>
            <a:r>
              <a:rPr lang="ru-RU" dirty="0" err="1" smtClean="0"/>
              <a:t>цупкому</a:t>
            </a:r>
            <a:r>
              <a:rPr lang="ru-RU" dirty="0" smtClean="0"/>
              <a:t> </a:t>
            </a:r>
            <a:r>
              <a:rPr lang="ru-RU" dirty="0" err="1" smtClean="0"/>
              <a:t>прямокутному</a:t>
            </a:r>
            <a:r>
              <a:rPr lang="ru-RU" dirty="0" smtClean="0"/>
              <a:t> </a:t>
            </a:r>
            <a:r>
              <a:rPr lang="ru-RU" dirty="0" err="1" smtClean="0"/>
              <a:t>аркуші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адресу, </a:t>
            </a:r>
            <a:r>
              <a:rPr lang="ru-RU" dirty="0" err="1" smtClean="0"/>
              <a:t>поштову</a:t>
            </a:r>
            <a:r>
              <a:rPr lang="ru-RU" dirty="0" smtClean="0"/>
              <a:t> марку та </a:t>
            </a:r>
            <a:r>
              <a:rPr lang="ru-RU" dirty="0" err="1" smtClean="0"/>
              <a:t>зображення</a:t>
            </a:r>
            <a:r>
              <a:rPr lang="ru-RU" dirty="0" smtClean="0"/>
              <a:t> з одного боку і текст </a:t>
            </a:r>
            <a:r>
              <a:rPr lang="ru-RU" dirty="0" err="1" smtClean="0"/>
              <a:t>повідомлення</a:t>
            </a:r>
            <a:r>
              <a:rPr lang="ru-RU" dirty="0" smtClean="0"/>
              <a:t> з </a:t>
            </a:r>
            <a:r>
              <a:rPr lang="ru-RU" dirty="0" err="1" smtClean="0"/>
              <a:t>іншого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25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Точна дата </a:t>
            </a:r>
            <a:r>
              <a:rPr lang="ru-RU" dirty="0" err="1" smtClean="0"/>
              <a:t>появи</a:t>
            </a:r>
            <a:r>
              <a:rPr lang="ru-RU" dirty="0" smtClean="0"/>
              <a:t> на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листівки</a:t>
            </a:r>
            <a:r>
              <a:rPr lang="ru-RU" dirty="0" smtClean="0"/>
              <a:t> </a:t>
            </a:r>
            <a:r>
              <a:rPr lang="ru-RU" dirty="0" err="1" smtClean="0"/>
              <a:t>донині</a:t>
            </a:r>
            <a:r>
              <a:rPr lang="ru-RU" dirty="0" smtClean="0"/>
              <a:t> </a:t>
            </a:r>
            <a:r>
              <a:rPr lang="ru-RU" dirty="0" err="1" smtClean="0"/>
              <a:t>невідома</a:t>
            </a:r>
            <a:r>
              <a:rPr lang="ru-RU" dirty="0" smtClean="0"/>
              <a:t>.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наводять</a:t>
            </a:r>
            <a:r>
              <a:rPr lang="ru-RU" dirty="0" smtClean="0"/>
              <a:t> числа 150–200 </a:t>
            </a:r>
            <a:r>
              <a:rPr lang="ru-RU" dirty="0" err="1" smtClean="0"/>
              <a:t>років</a:t>
            </a:r>
            <a:r>
              <a:rPr lang="ru-RU" dirty="0" smtClean="0"/>
              <a:t> назад. Так, за </a:t>
            </a:r>
            <a:r>
              <a:rPr lang="ru-RU" dirty="0" err="1" smtClean="0"/>
              <a:t>однією</a:t>
            </a:r>
            <a:r>
              <a:rPr lang="ru-RU" dirty="0" smtClean="0"/>
              <a:t> з </a:t>
            </a:r>
            <a:r>
              <a:rPr lang="ru-RU" dirty="0" err="1" smtClean="0"/>
              <a:t>версій</a:t>
            </a:r>
            <a:r>
              <a:rPr lang="ru-RU" dirty="0" smtClean="0"/>
              <a:t>, перша </a:t>
            </a:r>
            <a:r>
              <a:rPr lang="ru-RU" dirty="0" err="1" smtClean="0"/>
              <a:t>різдвяна</a:t>
            </a:r>
            <a:r>
              <a:rPr lang="ru-RU" dirty="0" smtClean="0"/>
              <a:t> </a:t>
            </a:r>
            <a:r>
              <a:rPr lang="ru-RU" dirty="0" err="1" smtClean="0"/>
              <a:t>листівка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в </a:t>
            </a:r>
            <a:r>
              <a:rPr lang="ru-RU" dirty="0" err="1" smtClean="0"/>
              <a:t>Англії</a:t>
            </a:r>
            <a:r>
              <a:rPr lang="ru-RU" dirty="0" smtClean="0"/>
              <a:t> в 1794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Якийсь</a:t>
            </a:r>
            <a:r>
              <a:rPr lang="ru-RU" dirty="0" smtClean="0"/>
              <a:t> художник </a:t>
            </a:r>
            <a:r>
              <a:rPr lang="ru-RU" dirty="0" err="1" smtClean="0"/>
              <a:t>Добсон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поздоровлення</a:t>
            </a:r>
            <a:r>
              <a:rPr lang="ru-RU" dirty="0" smtClean="0"/>
              <a:t> з святом </a:t>
            </a:r>
            <a:r>
              <a:rPr lang="ru-RU" dirty="0" err="1" smtClean="0"/>
              <a:t>відправив</a:t>
            </a:r>
            <a:r>
              <a:rPr lang="ru-RU" dirty="0" smtClean="0"/>
              <a:t>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другові</a:t>
            </a:r>
            <a:r>
              <a:rPr lang="ru-RU" dirty="0" smtClean="0"/>
              <a:t> картинку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</a:t>
            </a:r>
            <a:r>
              <a:rPr lang="ru-RU" dirty="0" err="1" smtClean="0"/>
              <a:t>сімейства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ялинки</a:t>
            </a:r>
            <a:r>
              <a:rPr lang="ru-RU" dirty="0" smtClean="0"/>
              <a:t>. </a:t>
            </a:r>
            <a:r>
              <a:rPr lang="ru-RU" dirty="0" err="1" smtClean="0"/>
              <a:t>Другові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сподобалося</a:t>
            </a:r>
            <a:r>
              <a:rPr lang="ru-RU" dirty="0" smtClean="0"/>
              <a:t>, і </a:t>
            </a:r>
            <a:r>
              <a:rPr lang="ru-RU" dirty="0" err="1" smtClean="0"/>
              <a:t>наступного</a:t>
            </a:r>
            <a:r>
              <a:rPr lang="ru-RU" dirty="0" smtClean="0"/>
              <a:t> року </a:t>
            </a:r>
            <a:r>
              <a:rPr lang="ru-RU" dirty="0" err="1" smtClean="0"/>
              <a:t>Добсон</a:t>
            </a:r>
            <a:r>
              <a:rPr lang="ru-RU" dirty="0" smtClean="0"/>
              <a:t> </a:t>
            </a:r>
            <a:r>
              <a:rPr lang="ru-RU" dirty="0" err="1" smtClean="0"/>
              <a:t>виготовив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карток</a:t>
            </a:r>
            <a:r>
              <a:rPr lang="ru-RU" dirty="0" smtClean="0"/>
              <a:t> і </a:t>
            </a:r>
            <a:r>
              <a:rPr lang="ru-RU" dirty="0" err="1" smtClean="0"/>
              <a:t>розіслав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знайомим</a:t>
            </a:r>
            <a:r>
              <a:rPr lang="ru-RU" dirty="0" smtClean="0"/>
              <a:t>. А </a:t>
            </a:r>
            <a:r>
              <a:rPr lang="ru-RU" dirty="0" err="1" smtClean="0"/>
              <a:t>ще</a:t>
            </a:r>
            <a:r>
              <a:rPr lang="ru-RU" dirty="0" smtClean="0"/>
              <a:t> через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знайшовся</a:t>
            </a:r>
            <a:r>
              <a:rPr lang="ru-RU" dirty="0" smtClean="0"/>
              <a:t> </a:t>
            </a:r>
            <a:r>
              <a:rPr lang="ru-RU" dirty="0" err="1" smtClean="0"/>
              <a:t>підприємець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пустив </a:t>
            </a:r>
            <a:r>
              <a:rPr lang="ru-RU" dirty="0" err="1" smtClean="0"/>
              <a:t>мальовані</a:t>
            </a:r>
            <a:r>
              <a:rPr lang="ru-RU" dirty="0" smtClean="0"/>
              <a:t> </a:t>
            </a:r>
            <a:r>
              <a:rPr lang="ru-RU" dirty="0" err="1" smtClean="0"/>
              <a:t>привітальні</a:t>
            </a:r>
            <a:r>
              <a:rPr lang="ru-RU" dirty="0" smtClean="0"/>
              <a:t> </a:t>
            </a:r>
            <a:r>
              <a:rPr lang="ru-RU" dirty="0" err="1" smtClean="0"/>
              <a:t>картки</a:t>
            </a:r>
            <a:r>
              <a:rPr lang="ru-RU" dirty="0" smtClean="0"/>
              <a:t> в продаж.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версією</a:t>
            </a:r>
            <a:r>
              <a:rPr lang="ru-RU" dirty="0" smtClean="0"/>
              <a:t>,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різдвяні</a:t>
            </a:r>
            <a:r>
              <a:rPr lang="ru-RU" dirty="0" smtClean="0"/>
              <a:t> </a:t>
            </a:r>
            <a:r>
              <a:rPr lang="ru-RU" dirty="0" err="1" smtClean="0"/>
              <a:t>листівки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в 1841 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/>
              <a:t>вітрині</a:t>
            </a:r>
            <a:r>
              <a:rPr lang="ru-RU" dirty="0" smtClean="0"/>
              <a:t> </a:t>
            </a:r>
            <a:r>
              <a:rPr lang="ru-RU" dirty="0" err="1" smtClean="0"/>
              <a:t>книжкового</a:t>
            </a:r>
            <a:r>
              <a:rPr lang="ru-RU" dirty="0" smtClean="0"/>
              <a:t> магазина в </a:t>
            </a:r>
            <a:r>
              <a:rPr lang="ru-RU" dirty="0" err="1" smtClean="0"/>
              <a:t>Шотландії</a:t>
            </a:r>
            <a:r>
              <a:rPr lang="ru-RU" dirty="0" smtClean="0"/>
              <a:t>, </a:t>
            </a:r>
            <a:r>
              <a:rPr lang="ru-RU" dirty="0" err="1" smtClean="0"/>
              <a:t>щоправда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думка,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шотландці</a:t>
            </a:r>
            <a:r>
              <a:rPr lang="ru-RU" dirty="0" smtClean="0"/>
              <a:t> придумали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версію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позбавити</a:t>
            </a:r>
            <a:r>
              <a:rPr lang="ru-RU" dirty="0" smtClean="0"/>
              <a:t> </a:t>
            </a:r>
            <a:r>
              <a:rPr lang="ru-RU" dirty="0" err="1" smtClean="0"/>
              <a:t>англійців</a:t>
            </a:r>
            <a:r>
              <a:rPr lang="ru-RU" dirty="0" smtClean="0"/>
              <a:t> </a:t>
            </a:r>
            <a:r>
              <a:rPr lang="ru-RU" dirty="0" err="1" smtClean="0"/>
              <a:t>слави</a:t>
            </a:r>
            <a:r>
              <a:rPr lang="ru-RU" dirty="0" smtClean="0"/>
              <a:t> </a:t>
            </a:r>
            <a:r>
              <a:rPr lang="ru-RU" dirty="0" err="1" smtClean="0"/>
              <a:t>першовідкривачів</a:t>
            </a:r>
            <a:r>
              <a:rPr lang="ru-RU" dirty="0" smtClean="0"/>
              <a:t>. </a:t>
            </a:r>
            <a:r>
              <a:rPr lang="ru-RU" dirty="0" err="1" smtClean="0"/>
              <a:t>Цікаво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і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різдвяні</a:t>
            </a:r>
            <a:r>
              <a:rPr lang="ru-RU" dirty="0" smtClean="0"/>
              <a:t> та </a:t>
            </a:r>
            <a:r>
              <a:rPr lang="ru-RU" dirty="0" err="1" smtClean="0"/>
              <a:t>новорічні</a:t>
            </a:r>
            <a:r>
              <a:rPr lang="ru-RU" dirty="0" smtClean="0"/>
              <a:t> </a:t>
            </a:r>
            <a:r>
              <a:rPr lang="ru-RU" dirty="0" err="1" smtClean="0"/>
              <a:t>листівки</a:t>
            </a:r>
            <a:r>
              <a:rPr lang="ru-RU" dirty="0" smtClean="0"/>
              <a:t>,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поштових</a:t>
            </a:r>
            <a:r>
              <a:rPr lang="ru-RU" dirty="0" smtClean="0"/>
              <a:t> </a:t>
            </a:r>
            <a:r>
              <a:rPr lang="ru-RU" dirty="0" err="1" smtClean="0"/>
              <a:t>карток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70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Поширення листівок по всьому 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вітальні</a:t>
            </a:r>
            <a:r>
              <a:rPr lang="ru-RU" dirty="0" smtClean="0"/>
              <a:t> </a:t>
            </a:r>
            <a:r>
              <a:rPr lang="ru-RU" dirty="0" err="1" smtClean="0"/>
              <a:t>листівки</a:t>
            </a:r>
            <a:r>
              <a:rPr lang="ru-RU" dirty="0" smtClean="0"/>
              <a:t>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друкуватися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обчислюється</a:t>
            </a:r>
            <a:r>
              <a:rPr lang="ru-RU" dirty="0" smtClean="0"/>
              <a:t> </a:t>
            </a:r>
            <a:r>
              <a:rPr lang="ru-RU" dirty="0" err="1" smtClean="0"/>
              <a:t>мільйонами</a:t>
            </a:r>
            <a:r>
              <a:rPr lang="ru-RU" dirty="0" smtClean="0"/>
              <a:t>. </a:t>
            </a:r>
            <a:r>
              <a:rPr lang="ru-RU" dirty="0" err="1" smtClean="0"/>
              <a:t>Спочатку</a:t>
            </a:r>
            <a:r>
              <a:rPr lang="ru-RU" dirty="0" smtClean="0"/>
              <a:t> на </a:t>
            </a:r>
            <a:r>
              <a:rPr lang="ru-RU" dirty="0" err="1" smtClean="0"/>
              <a:t>листівках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зображалося</a:t>
            </a:r>
            <a:r>
              <a:rPr lang="ru-RU" dirty="0" smtClean="0"/>
              <a:t> </a:t>
            </a:r>
            <a:r>
              <a:rPr lang="ru-RU" dirty="0" err="1" smtClean="0"/>
              <a:t>немовля</a:t>
            </a:r>
            <a:r>
              <a:rPr lang="ru-RU" dirty="0" smtClean="0"/>
              <a:t> Христос в </a:t>
            </a:r>
            <a:r>
              <a:rPr lang="ru-RU" dirty="0" err="1" smtClean="0"/>
              <a:t>яслах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релігійні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Санта Клаус і </a:t>
            </a:r>
            <a:r>
              <a:rPr lang="ru-RU" dirty="0" err="1" smtClean="0"/>
              <a:t>композиції</a:t>
            </a:r>
            <a:r>
              <a:rPr lang="ru-RU" dirty="0" smtClean="0"/>
              <a:t> з </a:t>
            </a:r>
            <a:r>
              <a:rPr lang="ru-RU" dirty="0" err="1" smtClean="0"/>
              <a:t>квітів</a:t>
            </a:r>
            <a:r>
              <a:rPr lang="ru-RU" dirty="0" smtClean="0"/>
              <a:t>, </a:t>
            </a:r>
            <a:r>
              <a:rPr lang="ru-RU" dirty="0" err="1" smtClean="0"/>
              <a:t>віток</a:t>
            </a:r>
            <a:r>
              <a:rPr lang="ru-RU" dirty="0" smtClean="0"/>
              <a:t> і </a:t>
            </a:r>
            <a:r>
              <a:rPr lang="ru-RU" dirty="0" err="1" smtClean="0"/>
              <a:t>ялинкових</a:t>
            </a:r>
            <a:r>
              <a:rPr lang="ru-RU" dirty="0" smtClean="0"/>
              <a:t> прикрас. До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вітальні</a:t>
            </a:r>
            <a:r>
              <a:rPr lang="ru-RU" dirty="0" smtClean="0"/>
              <a:t> </a:t>
            </a:r>
            <a:r>
              <a:rPr lang="ru-RU" dirty="0" err="1" smtClean="0"/>
              <a:t>листівки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привозилися</a:t>
            </a:r>
            <a:r>
              <a:rPr lang="ru-RU" dirty="0" smtClean="0"/>
              <a:t> з-за кордону, </a:t>
            </a:r>
            <a:r>
              <a:rPr lang="ru-RU" dirty="0" err="1" smtClean="0"/>
              <a:t>переважно</a:t>
            </a:r>
            <a:r>
              <a:rPr lang="ru-RU" dirty="0" smtClean="0"/>
              <a:t> з </a:t>
            </a:r>
            <a:r>
              <a:rPr lang="ru-RU" dirty="0" err="1" smtClean="0"/>
              <a:t>Німеччини</a:t>
            </a:r>
            <a:r>
              <a:rPr lang="ru-RU" dirty="0" smtClean="0"/>
              <a:t>.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російські</a:t>
            </a:r>
            <a:r>
              <a:rPr lang="ru-RU" dirty="0" smtClean="0"/>
              <a:t> </a:t>
            </a:r>
            <a:r>
              <a:rPr lang="ru-RU" dirty="0" err="1" smtClean="0"/>
              <a:t>різдвяні</a:t>
            </a:r>
            <a:r>
              <a:rPr lang="ru-RU" dirty="0" smtClean="0"/>
              <a:t> </a:t>
            </a:r>
            <a:r>
              <a:rPr lang="ru-RU" dirty="0" err="1" smtClean="0"/>
              <a:t>листівки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випущені</a:t>
            </a:r>
            <a:r>
              <a:rPr lang="ru-RU" dirty="0" smtClean="0"/>
              <a:t> з </a:t>
            </a:r>
            <a:r>
              <a:rPr lang="ru-RU" dirty="0" err="1" smtClean="0"/>
              <a:t>добродійною</a:t>
            </a:r>
            <a:r>
              <a:rPr lang="ru-RU" dirty="0" smtClean="0"/>
              <a:t> метою </a:t>
            </a:r>
            <a:r>
              <a:rPr lang="ru-RU" dirty="0" err="1" smtClean="0"/>
              <a:t>Петербурзьким</a:t>
            </a:r>
            <a:r>
              <a:rPr lang="ru-RU" dirty="0" smtClean="0"/>
              <a:t> </a:t>
            </a:r>
            <a:r>
              <a:rPr lang="ru-RU" dirty="0" err="1" smtClean="0"/>
              <a:t>піклувальним</a:t>
            </a:r>
            <a:r>
              <a:rPr lang="ru-RU" dirty="0" smtClean="0"/>
              <a:t> </a:t>
            </a:r>
            <a:r>
              <a:rPr lang="ru-RU" dirty="0" err="1" smtClean="0"/>
              <a:t>комітетом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видав</a:t>
            </a:r>
            <a:r>
              <a:rPr lang="ru-RU" dirty="0" smtClean="0"/>
              <a:t> до </a:t>
            </a:r>
            <a:r>
              <a:rPr lang="ru-RU" dirty="0" err="1" smtClean="0"/>
              <a:t>Різдва</a:t>
            </a:r>
            <a:r>
              <a:rPr lang="ru-RU" dirty="0" smtClean="0"/>
              <a:t> 1898-го </a:t>
            </a:r>
            <a:r>
              <a:rPr lang="ru-RU" dirty="0" err="1" smtClean="0"/>
              <a:t>серію</a:t>
            </a:r>
            <a:r>
              <a:rPr lang="ru-RU" dirty="0" smtClean="0"/>
              <a:t> з десяти </a:t>
            </a:r>
            <a:r>
              <a:rPr lang="ru-RU" dirty="0" err="1" smtClean="0"/>
              <a:t>листівок</a:t>
            </a:r>
            <a:r>
              <a:rPr lang="ru-RU" dirty="0" smtClean="0"/>
              <a:t> за </a:t>
            </a:r>
            <a:r>
              <a:rPr lang="ru-RU" dirty="0" err="1" smtClean="0"/>
              <a:t>малюнками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петербурзьких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0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Перші радянські листівки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 приводу </a:t>
            </a:r>
            <a:r>
              <a:rPr lang="ru-RU" dirty="0" err="1" smtClean="0"/>
              <a:t>появи</a:t>
            </a:r>
            <a:r>
              <a:rPr lang="ru-RU" dirty="0" smtClean="0"/>
              <a:t> перших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вітальних</a:t>
            </a:r>
            <a:r>
              <a:rPr lang="ru-RU" dirty="0" smtClean="0"/>
              <a:t> </a:t>
            </a:r>
            <a:r>
              <a:rPr lang="ru-RU" dirty="0" err="1" smtClean="0"/>
              <a:t>листівок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розбіжності</a:t>
            </a:r>
            <a:r>
              <a:rPr lang="ru-RU" dirty="0" smtClean="0"/>
              <a:t>.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стверджують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вони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видані</a:t>
            </a:r>
            <a:r>
              <a:rPr lang="ru-RU" dirty="0" smtClean="0"/>
              <a:t> </a:t>
            </a:r>
            <a:r>
              <a:rPr lang="ru-RU" dirty="0" err="1" smtClean="0"/>
              <a:t>обмеженим</a:t>
            </a:r>
            <a:r>
              <a:rPr lang="ru-RU" dirty="0" smtClean="0"/>
              <a:t> </a:t>
            </a:r>
            <a:r>
              <a:rPr lang="ru-RU" dirty="0" err="1" smtClean="0"/>
              <a:t>тиражем</a:t>
            </a:r>
            <a:r>
              <a:rPr lang="ru-RU" dirty="0" smtClean="0"/>
              <a:t> до Нового, 1942 року. За </a:t>
            </a: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версією</a:t>
            </a:r>
            <a:r>
              <a:rPr lang="ru-RU" dirty="0" smtClean="0"/>
              <a:t>, в </a:t>
            </a:r>
            <a:r>
              <a:rPr lang="ru-RU" dirty="0" err="1" smtClean="0"/>
              <a:t>грудні</a:t>
            </a:r>
            <a:r>
              <a:rPr lang="ru-RU" dirty="0" smtClean="0"/>
              <a:t> 1944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звільнених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фашизму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радянські</a:t>
            </a:r>
            <a:r>
              <a:rPr lang="ru-RU" dirty="0" smtClean="0"/>
              <a:t> </a:t>
            </a:r>
            <a:r>
              <a:rPr lang="ru-RU" dirty="0" err="1" smtClean="0"/>
              <a:t>солдати</a:t>
            </a:r>
            <a:r>
              <a:rPr lang="ru-RU" dirty="0" smtClean="0"/>
              <a:t> стали </a:t>
            </a:r>
            <a:r>
              <a:rPr lang="ru-RU" dirty="0" err="1" smtClean="0"/>
              <a:t>присилати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родичам </a:t>
            </a:r>
            <a:r>
              <a:rPr lang="ru-RU" dirty="0" err="1" smtClean="0"/>
              <a:t>небачені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барвисті</a:t>
            </a:r>
            <a:r>
              <a:rPr lang="ru-RU" dirty="0" smtClean="0"/>
              <a:t> </a:t>
            </a:r>
            <a:r>
              <a:rPr lang="ru-RU" dirty="0" err="1" smtClean="0"/>
              <a:t>іноземні</a:t>
            </a:r>
            <a:r>
              <a:rPr lang="ru-RU" dirty="0" smtClean="0"/>
              <a:t> </a:t>
            </a:r>
            <a:r>
              <a:rPr lang="ru-RU" dirty="0" err="1" smtClean="0"/>
              <a:t>новорічні</a:t>
            </a:r>
            <a:r>
              <a:rPr lang="ru-RU" dirty="0" smtClean="0"/>
              <a:t> </a:t>
            </a:r>
            <a:r>
              <a:rPr lang="ru-RU" dirty="0" err="1" smtClean="0"/>
              <a:t>листівки</a:t>
            </a:r>
            <a:r>
              <a:rPr lang="ru-RU" dirty="0" smtClean="0"/>
              <a:t>, і </a:t>
            </a:r>
            <a:r>
              <a:rPr lang="ru-RU" dirty="0" err="1" smtClean="0"/>
              <a:t>партійне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вирішило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налагодити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, «</a:t>
            </a:r>
            <a:r>
              <a:rPr lang="ru-RU" dirty="0" err="1" smtClean="0"/>
              <a:t>ідеологічно</a:t>
            </a:r>
            <a:r>
              <a:rPr lang="ru-RU" dirty="0" smtClean="0"/>
              <a:t> </a:t>
            </a:r>
            <a:r>
              <a:rPr lang="ru-RU" dirty="0" err="1" smtClean="0"/>
              <a:t>витриманої</a:t>
            </a:r>
            <a:r>
              <a:rPr lang="ru-RU" dirty="0" smtClean="0"/>
              <a:t>» </a:t>
            </a:r>
            <a:r>
              <a:rPr lang="ru-RU" dirty="0" err="1" smtClean="0"/>
              <a:t>продукції</a:t>
            </a:r>
            <a:r>
              <a:rPr lang="ru-RU" dirty="0" smtClean="0"/>
              <a:t>. </a:t>
            </a:r>
            <a:r>
              <a:rPr lang="ru-RU" dirty="0" err="1" smtClean="0"/>
              <a:t>Масовий</a:t>
            </a:r>
            <a:r>
              <a:rPr lang="ru-RU" dirty="0" smtClean="0"/>
              <a:t>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новорічних</a:t>
            </a:r>
            <a:r>
              <a:rPr lang="ru-RU" dirty="0" smtClean="0"/>
              <a:t> </a:t>
            </a:r>
            <a:r>
              <a:rPr lang="ru-RU" dirty="0" err="1" smtClean="0"/>
              <a:t>листівок</a:t>
            </a:r>
            <a:r>
              <a:rPr lang="ru-RU" dirty="0" smtClean="0"/>
              <a:t> </a:t>
            </a:r>
            <a:r>
              <a:rPr lang="ru-RU" dirty="0" err="1" smtClean="0"/>
              <a:t>почався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50-х. На перших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новорічних</a:t>
            </a:r>
            <a:r>
              <a:rPr lang="ru-RU" dirty="0" smtClean="0"/>
              <a:t> </a:t>
            </a:r>
            <a:r>
              <a:rPr lang="ru-RU" dirty="0" err="1" smtClean="0"/>
              <a:t>листівках</a:t>
            </a:r>
            <a:r>
              <a:rPr lang="ru-RU" dirty="0" smtClean="0"/>
              <a:t> </a:t>
            </a:r>
            <a:r>
              <a:rPr lang="ru-RU" dirty="0" err="1" smtClean="0"/>
              <a:t>зображалися</a:t>
            </a:r>
            <a:r>
              <a:rPr lang="ru-RU" dirty="0" smtClean="0"/>
              <a:t> </a:t>
            </a:r>
            <a:r>
              <a:rPr lang="ru-RU" dirty="0" err="1" smtClean="0"/>
              <a:t>щасливі</a:t>
            </a:r>
            <a:r>
              <a:rPr lang="ru-RU" dirty="0" smtClean="0"/>
              <a:t> </a:t>
            </a:r>
            <a:r>
              <a:rPr lang="ru-RU" dirty="0" err="1" smtClean="0"/>
              <a:t>мами</a:t>
            </a:r>
            <a:r>
              <a:rPr lang="ru-RU" dirty="0" smtClean="0"/>
              <a:t> з </a:t>
            </a:r>
            <a:r>
              <a:rPr lang="ru-RU" dirty="0" err="1" smtClean="0"/>
              <a:t>хлоп'ятами</a:t>
            </a:r>
            <a:r>
              <a:rPr lang="ru-RU" dirty="0" smtClean="0"/>
              <a:t> і </a:t>
            </a:r>
            <a:r>
              <a:rPr lang="ru-RU" dirty="0" err="1" smtClean="0"/>
              <a:t>башти</a:t>
            </a:r>
            <a:r>
              <a:rPr lang="ru-RU" dirty="0" smtClean="0"/>
              <a:t> Кремля, </a:t>
            </a:r>
            <a:r>
              <a:rPr lang="ru-RU" dirty="0" err="1" smtClean="0"/>
              <a:t>пізніше</a:t>
            </a:r>
            <a:r>
              <a:rPr lang="ru-RU" dirty="0" smtClean="0"/>
              <a:t> до них </a:t>
            </a:r>
            <a:r>
              <a:rPr lang="ru-RU" dirty="0" err="1" smtClean="0"/>
              <a:t>приєдналися</a:t>
            </a:r>
            <a:r>
              <a:rPr lang="ru-RU" dirty="0" smtClean="0"/>
              <a:t> </a:t>
            </a:r>
            <a:r>
              <a:rPr lang="ru-RU" dirty="0" err="1" smtClean="0"/>
              <a:t>Дід</a:t>
            </a:r>
            <a:r>
              <a:rPr lang="ru-RU" dirty="0" smtClean="0"/>
              <a:t> Мороз і </a:t>
            </a:r>
            <a:r>
              <a:rPr lang="ru-RU" dirty="0" err="1" smtClean="0"/>
              <a:t>Снігуронька</a:t>
            </a:r>
            <a:r>
              <a:rPr lang="ru-RU" dirty="0" smtClean="0"/>
              <a:t>. А </a:t>
            </a:r>
            <a:r>
              <a:rPr lang="ru-RU" dirty="0" err="1" smtClean="0"/>
              <a:t>вже</a:t>
            </a:r>
            <a:r>
              <a:rPr lang="ru-RU" dirty="0" smtClean="0"/>
              <a:t> через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випускала</a:t>
            </a:r>
            <a:r>
              <a:rPr lang="ru-RU" dirty="0" smtClean="0"/>
              <a:t> </a:t>
            </a:r>
            <a:r>
              <a:rPr lang="ru-RU" dirty="0" err="1" smtClean="0"/>
              <a:t>щонайширший</a:t>
            </a:r>
            <a:r>
              <a:rPr lang="ru-RU" dirty="0" smtClean="0"/>
              <a:t>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листівок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приємно</a:t>
            </a:r>
            <a:r>
              <a:rPr lang="ru-RU" dirty="0" smtClean="0"/>
              <a:t> </a:t>
            </a:r>
            <a:r>
              <a:rPr lang="ru-RU" dirty="0" err="1" smtClean="0"/>
              <a:t>радували</a:t>
            </a:r>
            <a:r>
              <a:rPr lang="ru-RU" dirty="0" smtClean="0"/>
              <a:t> око на </a:t>
            </a:r>
            <a:r>
              <a:rPr lang="ru-RU" dirty="0" err="1" smtClean="0"/>
              <a:t>вітринах</a:t>
            </a:r>
            <a:r>
              <a:rPr lang="ru-RU" dirty="0" smtClean="0"/>
              <a:t> </a:t>
            </a:r>
            <a:r>
              <a:rPr lang="ru-RU" dirty="0" err="1" smtClean="0"/>
              <a:t>газетних</a:t>
            </a:r>
            <a:r>
              <a:rPr lang="ru-RU" dirty="0" smtClean="0"/>
              <a:t> </a:t>
            </a:r>
            <a:r>
              <a:rPr lang="ru-RU" dirty="0" err="1" smtClean="0"/>
              <a:t>кіосків</a:t>
            </a:r>
            <a:r>
              <a:rPr lang="ru-RU" dirty="0" smtClean="0"/>
              <a:t>, </a:t>
            </a:r>
            <a:r>
              <a:rPr lang="ru-RU" dirty="0" err="1" smtClean="0"/>
              <a:t>заповнених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непомітною</a:t>
            </a:r>
            <a:r>
              <a:rPr lang="ru-RU" dirty="0" smtClean="0"/>
              <a:t> </a:t>
            </a:r>
            <a:r>
              <a:rPr lang="ru-RU" dirty="0" err="1" smtClean="0"/>
              <a:t>друкарською</a:t>
            </a:r>
            <a:r>
              <a:rPr lang="ru-RU" dirty="0" smtClean="0"/>
              <a:t> </a:t>
            </a:r>
            <a:r>
              <a:rPr lang="ru-RU" dirty="0" err="1" smtClean="0"/>
              <a:t>продукцією</a:t>
            </a:r>
            <a:r>
              <a:rPr lang="ru-RU" dirty="0" smtClean="0"/>
              <a:t>. І хай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друку</a:t>
            </a:r>
            <a:r>
              <a:rPr lang="ru-RU" dirty="0" smtClean="0"/>
              <a:t> і </a:t>
            </a:r>
            <a:r>
              <a:rPr lang="ru-RU" dirty="0" err="1" smtClean="0"/>
              <a:t>яскравість</a:t>
            </a:r>
            <a:r>
              <a:rPr lang="ru-RU" dirty="0" smtClean="0"/>
              <a:t> </a:t>
            </a:r>
            <a:r>
              <a:rPr lang="ru-RU" dirty="0" err="1" smtClean="0"/>
              <a:t>фарб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листівок</a:t>
            </a:r>
            <a:r>
              <a:rPr lang="ru-RU" dirty="0" smtClean="0"/>
              <a:t> </a:t>
            </a:r>
            <a:r>
              <a:rPr lang="ru-RU" dirty="0" err="1" smtClean="0"/>
              <a:t>поступалися</a:t>
            </a:r>
            <a:r>
              <a:rPr lang="ru-RU" dirty="0" smtClean="0"/>
              <a:t> </a:t>
            </a:r>
            <a:r>
              <a:rPr lang="ru-RU" dirty="0" err="1" smtClean="0"/>
              <a:t>імпортним</a:t>
            </a:r>
            <a:r>
              <a:rPr lang="ru-RU" dirty="0" smtClean="0"/>
              <a:t>,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 </a:t>
            </a:r>
            <a:r>
              <a:rPr lang="ru-RU" dirty="0" err="1" smtClean="0"/>
              <a:t>компенсувалися</a:t>
            </a:r>
            <a:r>
              <a:rPr lang="ru-RU" dirty="0" smtClean="0"/>
              <a:t> </a:t>
            </a:r>
            <a:r>
              <a:rPr lang="ru-RU" dirty="0" err="1" smtClean="0"/>
              <a:t>оригінальністю</a:t>
            </a:r>
            <a:r>
              <a:rPr lang="ru-RU" dirty="0" smtClean="0"/>
              <a:t> </a:t>
            </a:r>
            <a:r>
              <a:rPr lang="ru-RU" dirty="0" err="1" smtClean="0"/>
              <a:t>сюжетів</a:t>
            </a:r>
            <a:r>
              <a:rPr lang="ru-RU" dirty="0" smtClean="0"/>
              <a:t> і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професіоналізмом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9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Зразки радянських новорічних листівок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740341"/>
            <a:ext cx="3347781" cy="464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670" y="1740341"/>
            <a:ext cx="3308659" cy="461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891" y="1707239"/>
            <a:ext cx="3293909" cy="464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62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109183"/>
            <a:ext cx="10058400" cy="986733"/>
          </a:xfrm>
        </p:spPr>
        <p:txBody>
          <a:bodyPr/>
          <a:lstStyle/>
          <a:p>
            <a:pPr algn="ctr"/>
            <a:r>
              <a:rPr lang="uk-UA" dirty="0" smtClean="0"/>
              <a:t>Зразки радянських новорічних листівок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89" y="1273337"/>
            <a:ext cx="3505124" cy="499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13" y="1273337"/>
            <a:ext cx="3513391" cy="499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304" y="1273337"/>
            <a:ext cx="3480323" cy="499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45696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445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Ретро</vt:lpstr>
      <vt:lpstr>Листівки часів СРСР</vt:lpstr>
      <vt:lpstr>Що таке – листівка?</vt:lpstr>
      <vt:lpstr>Цікаві факти</vt:lpstr>
      <vt:lpstr>Поширення листівок по всьому світу</vt:lpstr>
      <vt:lpstr>Перші радянські листівки</vt:lpstr>
      <vt:lpstr>Зразки радянських новорічних листівок</vt:lpstr>
      <vt:lpstr>Зразки радянських новорічних листівок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Листівки часів СРСР</dc:title>
  <dc:creator>Анастасия Темченко</dc:creator>
  <cp:lastModifiedBy>Анастасия Темченко</cp:lastModifiedBy>
  <cp:revision>3</cp:revision>
  <dcterms:created xsi:type="dcterms:W3CDTF">2015-01-26T18:44:59Z</dcterms:created>
  <dcterms:modified xsi:type="dcterms:W3CDTF">2015-02-03T19:01:02Z</dcterms:modified>
</cp:coreProperties>
</file>