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D5C66-B18D-472E-8706-B62239DC6650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B9F90-E8F3-4AC0-ABA8-8D9AAE8ED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51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B9F90-E8F3-4AC0-ABA8-8D9AAE8EDDB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25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696991">
            <a:off x="-1419117" y="452456"/>
            <a:ext cx="7772400" cy="1470025"/>
          </a:xfrm>
        </p:spPr>
        <p:txBody>
          <a:bodyPr/>
          <a:lstStyle/>
          <a:p>
            <a:r>
              <a:rPr lang="uk-UA" b="1" dirty="0"/>
              <a:t>Вільне козацтво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40370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441" y="-3315"/>
            <a:ext cx="4423234" cy="331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index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23038"/>
            <a:ext cx="4353929" cy="394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image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536" y="2771110"/>
            <a:ext cx="3494326" cy="32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95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346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Внутрішня</a:t>
            </a:r>
            <a:r>
              <a:rPr lang="ru-RU" b="1" dirty="0"/>
              <a:t> структура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8" y="476672"/>
            <a:ext cx="5697800" cy="68407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Вищим</a:t>
            </a:r>
            <a:r>
              <a:rPr lang="ru-RU" dirty="0" smtClean="0"/>
              <a:t> </a:t>
            </a:r>
            <a:r>
              <a:rPr lang="ru-RU" dirty="0"/>
              <a:t>органом </a:t>
            </a:r>
            <a:r>
              <a:rPr lang="ru-RU" dirty="0" err="1"/>
              <a:t>громади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козацтва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збори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збиралися</a:t>
            </a:r>
            <a:r>
              <a:rPr lang="ru-RU" dirty="0"/>
              <a:t> </a:t>
            </a:r>
            <a:r>
              <a:rPr lang="ru-RU" dirty="0" err="1"/>
              <a:t>двічі</a:t>
            </a:r>
            <a:r>
              <a:rPr lang="ru-RU" dirty="0"/>
              <a:t> на </a:t>
            </a:r>
            <a:r>
              <a:rPr lang="ru-RU" dirty="0" err="1"/>
              <a:t>рік</a:t>
            </a:r>
            <a:r>
              <a:rPr lang="ru-RU" dirty="0"/>
              <a:t>. </a:t>
            </a:r>
            <a:r>
              <a:rPr lang="ru-RU" dirty="0" err="1"/>
              <a:t>Ухвали</a:t>
            </a:r>
            <a:r>
              <a:rPr lang="ru-RU" dirty="0"/>
              <a:t> </a:t>
            </a:r>
            <a:r>
              <a:rPr lang="ru-RU" dirty="0" err="1"/>
              <a:t>приймалися</a:t>
            </a:r>
            <a:r>
              <a:rPr lang="ru-RU" dirty="0"/>
              <a:t> простою </a:t>
            </a:r>
            <a:r>
              <a:rPr lang="ru-RU" dirty="0" err="1"/>
              <a:t>більшістю</a:t>
            </a:r>
            <a:r>
              <a:rPr lang="ru-RU" dirty="0"/>
              <a:t> </a:t>
            </a:r>
            <a:r>
              <a:rPr lang="ru-RU" dirty="0" err="1"/>
              <a:t>голосів</a:t>
            </a:r>
            <a:r>
              <a:rPr lang="ru-RU" dirty="0"/>
              <a:t>. </a:t>
            </a:r>
            <a:r>
              <a:rPr lang="ru-RU" dirty="0" err="1"/>
              <a:t>Сільські</a:t>
            </a:r>
            <a:r>
              <a:rPr lang="ru-RU" dirty="0"/>
              <a:t> і </a:t>
            </a:r>
            <a:r>
              <a:rPr lang="ru-RU" dirty="0" err="1"/>
              <a:t>міські</a:t>
            </a:r>
            <a:r>
              <a:rPr lang="ru-RU" dirty="0"/>
              <a:t> ради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козацтва</a:t>
            </a:r>
            <a:r>
              <a:rPr lang="ru-RU" dirty="0"/>
              <a:t> </a:t>
            </a:r>
            <a:r>
              <a:rPr lang="ru-RU" dirty="0" err="1"/>
              <a:t>обиралися</a:t>
            </a:r>
            <a:r>
              <a:rPr lang="ru-RU" dirty="0"/>
              <a:t> на один </a:t>
            </a:r>
            <a:r>
              <a:rPr lang="ru-RU" dirty="0" err="1"/>
              <a:t>рік</a:t>
            </a:r>
            <a:r>
              <a:rPr lang="ru-RU" dirty="0"/>
              <a:t> і </a:t>
            </a:r>
            <a:r>
              <a:rPr lang="ru-RU" dirty="0" err="1"/>
              <a:t>складалися</a:t>
            </a:r>
            <a:r>
              <a:rPr lang="ru-RU" dirty="0"/>
              <a:t> з 5 </a:t>
            </a:r>
            <a:r>
              <a:rPr lang="ru-RU" dirty="0" err="1"/>
              <a:t>членів</a:t>
            </a:r>
            <a:r>
              <a:rPr lang="ru-RU" dirty="0"/>
              <a:t>: </a:t>
            </a:r>
            <a:r>
              <a:rPr lang="ru-RU" dirty="0" err="1"/>
              <a:t>голови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товариша</a:t>
            </a:r>
            <a:r>
              <a:rPr lang="ru-RU" dirty="0"/>
              <a:t>, писаря,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товариша</a:t>
            </a:r>
            <a:r>
              <a:rPr lang="ru-RU" dirty="0"/>
              <a:t> і скарбника. За </a:t>
            </a:r>
            <a:r>
              <a:rPr lang="ru-RU" dirty="0" err="1"/>
              <a:t>соціальним</a:t>
            </a:r>
            <a:r>
              <a:rPr lang="ru-RU" dirty="0"/>
              <a:t> та </a:t>
            </a:r>
            <a:r>
              <a:rPr lang="ru-RU" dirty="0" err="1"/>
              <a:t>національним</a:t>
            </a:r>
            <a:r>
              <a:rPr lang="ru-RU" dirty="0"/>
              <a:t> </a:t>
            </a:r>
            <a:r>
              <a:rPr lang="ru-RU" dirty="0" err="1"/>
              <a:t>походженням</a:t>
            </a:r>
            <a:r>
              <a:rPr lang="ru-RU" dirty="0"/>
              <a:t> </a:t>
            </a:r>
            <a:r>
              <a:rPr lang="ru-RU" dirty="0" err="1"/>
              <a:t>вільні</a:t>
            </a:r>
            <a:r>
              <a:rPr lang="ru-RU" dirty="0"/>
              <a:t> </a:t>
            </a:r>
            <a:r>
              <a:rPr lang="ru-RU" dirty="0" err="1"/>
              <a:t>козаки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, </a:t>
            </a:r>
            <a:r>
              <a:rPr lang="ru-RU" dirty="0" err="1"/>
              <a:t>головним</a:t>
            </a:r>
            <a:r>
              <a:rPr lang="ru-RU" dirty="0"/>
              <a:t> чином, </a:t>
            </a:r>
            <a:r>
              <a:rPr lang="ru-RU" dirty="0" err="1"/>
              <a:t>українськими</a:t>
            </a:r>
            <a:r>
              <a:rPr lang="ru-RU" dirty="0"/>
              <a:t> селянами, </a:t>
            </a:r>
            <a:r>
              <a:rPr lang="ru-RU" dirty="0" err="1"/>
              <a:t>службовцями</a:t>
            </a:r>
            <a:r>
              <a:rPr lang="ru-RU" dirty="0"/>
              <a:t>, </a:t>
            </a:r>
            <a:r>
              <a:rPr lang="ru-RU" dirty="0" err="1"/>
              <a:t>робітниками</a:t>
            </a:r>
            <a:r>
              <a:rPr lang="ru-RU" dirty="0"/>
              <a:t>. </a:t>
            </a:r>
            <a:r>
              <a:rPr lang="ru-RU" dirty="0" err="1"/>
              <a:t>Козацькі</a:t>
            </a:r>
            <a:r>
              <a:rPr lang="ru-RU" dirty="0"/>
              <a:t> </a:t>
            </a:r>
            <a:r>
              <a:rPr lang="ru-RU" dirty="0" err="1"/>
              <a:t>робітничі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існували</a:t>
            </a:r>
            <a:r>
              <a:rPr lang="ru-RU" dirty="0"/>
              <a:t> в </a:t>
            </a:r>
            <a:r>
              <a:rPr lang="ru-RU" dirty="0" err="1"/>
              <a:t>Єлисаветграді</a:t>
            </a:r>
            <a:r>
              <a:rPr lang="ru-RU" dirty="0"/>
              <a:t>, </a:t>
            </a:r>
            <a:r>
              <a:rPr lang="ru-RU" dirty="0" err="1"/>
              <a:t>Катеринославі</a:t>
            </a:r>
            <a:r>
              <a:rPr lang="ru-RU" dirty="0"/>
              <a:t>, </a:t>
            </a:r>
            <a:r>
              <a:rPr lang="ru-RU" dirty="0" err="1"/>
              <a:t>Олександрівську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містах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  <p:pic>
        <p:nvPicPr>
          <p:cNvPr id="9218" name="Picture 2" descr="C:\Documents and Settings\User\Рабочий стол\79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6"/>
            <a:ext cx="2741686" cy="337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User\Рабочий стол\61268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692" y="3703010"/>
            <a:ext cx="2333484" cy="305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32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6470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Бойова</a:t>
            </a:r>
            <a:r>
              <a:rPr lang="ru-RU" b="1" dirty="0"/>
              <a:t> </a:t>
            </a:r>
            <a:r>
              <a:rPr lang="ru-RU" b="1" dirty="0" err="1"/>
              <a:t>діяльність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324528" cy="403244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Вільне</a:t>
            </a:r>
            <a:r>
              <a:rPr lang="ru-RU" dirty="0"/>
              <a:t> </a:t>
            </a:r>
            <a:r>
              <a:rPr lang="ru-RU" dirty="0" err="1"/>
              <a:t>козацтво</a:t>
            </a:r>
            <a:r>
              <a:rPr lang="ru-RU" dirty="0"/>
              <a:t> активно залучалось до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більшовицькою</a:t>
            </a:r>
            <a:r>
              <a:rPr lang="ru-RU" dirty="0"/>
              <a:t> </a:t>
            </a:r>
            <a:r>
              <a:rPr lang="ru-RU" dirty="0" err="1"/>
              <a:t>агресією</a:t>
            </a:r>
            <a:r>
              <a:rPr lang="ru-RU" dirty="0"/>
              <a:t> </a:t>
            </a:r>
            <a:r>
              <a:rPr lang="ru-RU" dirty="0" err="1"/>
              <a:t>взимку</a:t>
            </a:r>
            <a:r>
              <a:rPr lang="ru-RU" dirty="0"/>
              <a:t> 1917—1918 </a:t>
            </a:r>
            <a:r>
              <a:rPr lang="ru-RU" dirty="0" err="1"/>
              <a:t>років</a:t>
            </a:r>
            <a:r>
              <a:rPr lang="ru-RU" dirty="0" smtClean="0"/>
              <a:t>.</a:t>
            </a:r>
          </a:p>
          <a:p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ru-RU" dirty="0" err="1"/>
              <a:t>січня</a:t>
            </a:r>
            <a:r>
              <a:rPr lang="ru-RU" dirty="0"/>
              <a:t> 1918 року Уряд УНР </a:t>
            </a:r>
            <a:r>
              <a:rPr lang="ru-RU" dirty="0" err="1"/>
              <a:t>здійснив</a:t>
            </a:r>
            <a:r>
              <a:rPr lang="ru-RU" dirty="0"/>
              <a:t> </a:t>
            </a:r>
            <a:r>
              <a:rPr lang="ru-RU" dirty="0" err="1"/>
              <a:t>спробу</a:t>
            </a:r>
            <a:r>
              <a:rPr lang="ru-RU" dirty="0"/>
              <a:t> </a:t>
            </a:r>
            <a:r>
              <a:rPr lang="ru-RU" dirty="0" err="1"/>
              <a:t>заснувати</a:t>
            </a:r>
            <a:r>
              <a:rPr lang="ru-RU" dirty="0"/>
              <a:t> </a:t>
            </a:r>
            <a:r>
              <a:rPr lang="ru-RU" dirty="0" err="1"/>
              <a:t>Вільне</a:t>
            </a:r>
            <a:r>
              <a:rPr lang="ru-RU" dirty="0"/>
              <a:t> </a:t>
            </a:r>
            <a:r>
              <a:rPr lang="ru-RU" dirty="0" err="1"/>
              <a:t>реєстрове</a:t>
            </a:r>
            <a:r>
              <a:rPr lang="ru-RU" dirty="0"/>
              <a:t> </a:t>
            </a:r>
            <a:r>
              <a:rPr lang="ru-RU" dirty="0" err="1"/>
              <a:t>козацтво</a:t>
            </a:r>
            <a:r>
              <a:rPr lang="ru-RU" dirty="0"/>
              <a:t> для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 smtClean="0"/>
              <a:t>повітів</a:t>
            </a:r>
            <a:r>
              <a:rPr lang="ru-RU" dirty="0" smtClean="0"/>
              <a:t>.</a:t>
            </a:r>
          </a:p>
          <a:p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ru-RU" dirty="0" err="1"/>
              <a:t>березня</a:t>
            </a:r>
            <a:r>
              <a:rPr lang="ru-RU" dirty="0"/>
              <a:t> 1918 року на </a:t>
            </a:r>
            <a:r>
              <a:rPr lang="ru-RU" dirty="0" err="1"/>
              <a:t>вимогу</a:t>
            </a:r>
            <a:r>
              <a:rPr lang="ru-RU" dirty="0"/>
              <a:t> </a:t>
            </a:r>
            <a:r>
              <a:rPr lang="ru-RU" dirty="0" err="1"/>
              <a:t>німців</a:t>
            </a:r>
            <a:r>
              <a:rPr lang="ru-RU" dirty="0"/>
              <a:t> Уряд УНР </a:t>
            </a:r>
            <a:r>
              <a:rPr lang="ru-RU" dirty="0" err="1"/>
              <a:t>припинив</a:t>
            </a:r>
            <a:r>
              <a:rPr lang="ru-RU" dirty="0"/>
              <a:t>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реєстрового</a:t>
            </a:r>
            <a:r>
              <a:rPr lang="ru-RU" dirty="0"/>
              <a:t> </a:t>
            </a:r>
            <a:r>
              <a:rPr lang="ru-RU" dirty="0" err="1" smtClean="0"/>
              <a:t>козацтва</a:t>
            </a:r>
            <a:endParaRPr lang="ru-RU" dirty="0" smtClean="0"/>
          </a:p>
          <a:p>
            <a:r>
              <a:rPr lang="ru-RU" dirty="0"/>
              <a:t>А 5 </a:t>
            </a:r>
            <a:r>
              <a:rPr lang="ru-RU" dirty="0" err="1"/>
              <a:t>квітня</a:t>
            </a:r>
            <a:r>
              <a:rPr lang="ru-RU" dirty="0"/>
              <a:t> 1918 року наказом </a:t>
            </a:r>
            <a:r>
              <a:rPr lang="ru-RU" dirty="0" err="1"/>
              <a:t>міністра</a:t>
            </a:r>
            <a:r>
              <a:rPr lang="ru-RU" dirty="0"/>
              <a:t> УНР </a:t>
            </a:r>
            <a:r>
              <a:rPr lang="ru-RU" dirty="0" err="1"/>
              <a:t>розформовувалися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загони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козацтва</a:t>
            </a:r>
            <a:r>
              <a:rPr lang="ru-RU" dirty="0"/>
              <a:t>.</a:t>
            </a:r>
          </a:p>
        </p:txBody>
      </p:sp>
      <p:pic>
        <p:nvPicPr>
          <p:cNvPr id="6146" name="Picture 2" descr="C:\Documents and Settings\User\Рабочий стол\bt7-fast-t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3136"/>
            <a:ext cx="3888432" cy="207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User\Рабочий стол\tmp4FF-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37758"/>
            <a:ext cx="3409404" cy="211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30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Ліквідація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25 </a:t>
            </a:r>
            <a:r>
              <a:rPr lang="ru-RU" dirty="0" err="1"/>
              <a:t>березня</a:t>
            </a:r>
            <a:r>
              <a:rPr lang="ru-RU" dirty="0"/>
              <a:t> 1920 року </a:t>
            </a:r>
            <a:r>
              <a:rPr lang="ru-RU" dirty="0" err="1"/>
              <a:t>радянською</a:t>
            </a:r>
            <a:r>
              <a:rPr lang="ru-RU" dirty="0"/>
              <a:t> </a:t>
            </a:r>
            <a:r>
              <a:rPr lang="ru-RU" dirty="0" err="1"/>
              <a:t>владою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виданий</a:t>
            </a:r>
            <a:r>
              <a:rPr lang="ru-RU" dirty="0"/>
              <a:t> декрет про </a:t>
            </a:r>
            <a:r>
              <a:rPr lang="ru-RU" dirty="0" err="1"/>
              <a:t>скасування</a:t>
            </a:r>
            <a:r>
              <a:rPr lang="ru-RU" dirty="0"/>
              <a:t> </a:t>
            </a:r>
            <a:r>
              <a:rPr lang="ru-RU" dirty="0" err="1"/>
              <a:t>козацьких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земель, </a:t>
            </a:r>
            <a:r>
              <a:rPr lang="ru-RU" dirty="0" err="1"/>
              <a:t>що</a:t>
            </a:r>
            <a:r>
              <a:rPr lang="ru-RU" dirty="0"/>
              <a:t> стало </a:t>
            </a:r>
            <a:r>
              <a:rPr lang="ru-RU" dirty="0" err="1"/>
              <a:t>кінцевим</a:t>
            </a:r>
            <a:r>
              <a:rPr lang="ru-RU" dirty="0"/>
              <a:t> пунктом </a:t>
            </a:r>
            <a:r>
              <a:rPr lang="ru-RU" dirty="0" err="1"/>
              <a:t>агресії</a:t>
            </a:r>
            <a:r>
              <a:rPr lang="ru-RU" dirty="0"/>
              <a:t>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незалежних</a:t>
            </a:r>
            <a:r>
              <a:rPr lang="ru-RU" dirty="0"/>
              <a:t> </a:t>
            </a:r>
            <a:r>
              <a:rPr lang="ru-RU" dirty="0" err="1"/>
              <a:t>козацьких</a:t>
            </a:r>
            <a:r>
              <a:rPr lang="ru-RU" dirty="0"/>
              <a:t> </a:t>
            </a:r>
            <a:r>
              <a:rPr lang="ru-RU" dirty="0" err="1"/>
              <a:t>республік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19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36" y="-603448"/>
            <a:ext cx="3693096" cy="1348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88640"/>
            <a:ext cx="5796136" cy="8784976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</a:t>
            </a:r>
            <a:r>
              <a:rPr lang="ru-RU" b="1" dirty="0" err="1" smtClean="0"/>
              <a:t>Вільне</a:t>
            </a:r>
            <a:r>
              <a:rPr lang="ru-RU" b="1" dirty="0" smtClean="0"/>
              <a:t> </a:t>
            </a:r>
            <a:r>
              <a:rPr lang="ru-RU" b="1" dirty="0" err="1"/>
              <a:t>козацтво</a:t>
            </a:r>
            <a:r>
              <a:rPr lang="ru-RU" dirty="0"/>
              <a:t> — </a:t>
            </a:r>
            <a:r>
              <a:rPr lang="ru-RU" dirty="0" err="1"/>
              <a:t>міліцейські</a:t>
            </a:r>
            <a:r>
              <a:rPr lang="ru-RU" dirty="0"/>
              <a:t> </a:t>
            </a:r>
            <a:r>
              <a:rPr lang="ru-RU" dirty="0" smtClean="0"/>
              <a:t>загони</a:t>
            </a:r>
            <a:r>
              <a:rPr lang="ru-RU" dirty="0"/>
              <a:t> </a:t>
            </a:r>
            <a:r>
              <a:rPr lang="ru-RU" dirty="0" smtClean="0"/>
              <a:t>селян-</a:t>
            </a:r>
            <a:r>
              <a:rPr lang="ru-RU" dirty="0" err="1" smtClean="0"/>
              <a:t>добровольців</a:t>
            </a:r>
            <a:r>
              <a:rPr lang="ru-RU" dirty="0" smtClean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 smtClean="0"/>
              <a:t>губернії</a:t>
            </a:r>
            <a:r>
              <a:rPr lang="ru-RU" dirty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сформовані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Лютневої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 1917 року за </a:t>
            </a:r>
            <a:r>
              <a:rPr lang="ru-RU" dirty="0" err="1"/>
              <a:t>ініціативою</a:t>
            </a:r>
            <a:r>
              <a:rPr lang="ru-RU" dirty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/>
              <a:t>соціалістів-революціонерів</a:t>
            </a:r>
            <a:r>
              <a:rPr lang="ru-RU" dirty="0"/>
              <a:t> (</a:t>
            </a:r>
            <a:r>
              <a:rPr lang="ru-RU" dirty="0" err="1" smtClean="0"/>
              <a:t>есерів</a:t>
            </a:r>
            <a:r>
              <a:rPr lang="ru-RU" dirty="0" smtClean="0"/>
              <a:t>)з  </a:t>
            </a:r>
            <a:r>
              <a:rPr lang="ru-RU" dirty="0"/>
              <a:t>метою </a:t>
            </a:r>
            <a:r>
              <a:rPr lang="ru-RU" dirty="0" err="1"/>
              <a:t>здобуття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та контролю над </a:t>
            </a:r>
            <a:r>
              <a:rPr lang="ru-RU" dirty="0" err="1"/>
              <a:t>територіями</a:t>
            </a:r>
            <a:r>
              <a:rPr lang="ru-RU" dirty="0"/>
              <a:t> </a:t>
            </a:r>
            <a:r>
              <a:rPr lang="ru-RU" dirty="0" err="1"/>
              <a:t>Малоросійських</a:t>
            </a:r>
            <a:r>
              <a:rPr lang="ru-RU" dirty="0"/>
              <a:t> </a:t>
            </a:r>
            <a:r>
              <a:rPr lang="ru-RU" dirty="0" err="1"/>
              <a:t>губерній</a:t>
            </a:r>
            <a:r>
              <a:rPr lang="ru-RU" dirty="0"/>
              <a:t>.</a:t>
            </a:r>
          </a:p>
        </p:txBody>
      </p:sp>
      <p:pic>
        <p:nvPicPr>
          <p:cNvPr id="2050" name="Picture 2" descr="C:\Documents and Settings\User\Рабочий стол\4bd15-000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9466">
            <a:off x="191811" y="202836"/>
            <a:ext cx="2903194" cy="277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7354f-----12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59" y="3152399"/>
            <a:ext cx="227554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96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274042"/>
            <a:ext cx="7643192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7859216" cy="612068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/>
              <a:t>загони так званого «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козацтва</a:t>
            </a:r>
            <a:r>
              <a:rPr lang="ru-RU" dirty="0"/>
              <a:t>» </a:t>
            </a:r>
            <a:r>
              <a:rPr lang="ru-RU" dirty="0" err="1"/>
              <a:t>виникли</a:t>
            </a:r>
            <a:r>
              <a:rPr lang="ru-RU" dirty="0"/>
              <a:t> в </a:t>
            </a:r>
            <a:r>
              <a:rPr lang="ru-RU" dirty="0" err="1" smtClean="0"/>
              <a:t>березні</a:t>
            </a:r>
            <a:r>
              <a:rPr lang="ru-RU" dirty="0" smtClean="0"/>
              <a:t> </a:t>
            </a:r>
            <a:r>
              <a:rPr lang="ru-RU" dirty="0"/>
              <a:t>1917 року, </a:t>
            </a: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ru-RU" dirty="0" err="1"/>
              <a:t>березня</a:t>
            </a:r>
            <a:r>
              <a:rPr lang="ru-RU" dirty="0"/>
              <a:t> 1918 року на </a:t>
            </a:r>
            <a:r>
              <a:rPr lang="ru-RU" dirty="0" err="1"/>
              <a:t>вимогу</a:t>
            </a:r>
            <a:r>
              <a:rPr lang="ru-RU" dirty="0"/>
              <a:t> </a:t>
            </a:r>
            <a:r>
              <a:rPr lang="ru-RU" dirty="0" err="1"/>
              <a:t>німців</a:t>
            </a:r>
            <a:r>
              <a:rPr lang="ru-RU" dirty="0"/>
              <a:t> Уряд УНР </a:t>
            </a:r>
            <a:r>
              <a:rPr lang="ru-RU" dirty="0" err="1"/>
              <a:t>припинив</a:t>
            </a:r>
            <a:r>
              <a:rPr lang="ru-RU" dirty="0"/>
              <a:t>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реєстрового</a:t>
            </a:r>
            <a:r>
              <a:rPr lang="ru-RU" dirty="0"/>
              <a:t> </a:t>
            </a:r>
            <a:r>
              <a:rPr lang="ru-RU" dirty="0" err="1"/>
              <a:t>козацтва</a:t>
            </a:r>
            <a:r>
              <a:rPr lang="ru-RU" dirty="0"/>
              <a:t>, а 5 </a:t>
            </a:r>
            <a:r>
              <a:rPr lang="ru-RU" dirty="0" err="1"/>
              <a:t>квітня</a:t>
            </a:r>
            <a:r>
              <a:rPr lang="ru-RU" dirty="0"/>
              <a:t> 1918 року наказом </a:t>
            </a:r>
            <a:r>
              <a:rPr lang="ru-RU" dirty="0" err="1"/>
              <a:t>міністра</a:t>
            </a:r>
            <a:r>
              <a:rPr lang="ru-RU" dirty="0"/>
              <a:t> УНР </a:t>
            </a:r>
            <a:r>
              <a:rPr lang="ru-RU" dirty="0" err="1"/>
              <a:t>розформовувалися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загони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козацтва</a:t>
            </a:r>
            <a:r>
              <a:rPr lang="ru-RU" dirty="0"/>
              <a:t>, в </a:t>
            </a:r>
            <a:r>
              <a:rPr lang="ru-RU" dirty="0" err="1"/>
              <a:t>травні-червні</a:t>
            </a:r>
            <a:r>
              <a:rPr lang="ru-RU" dirty="0"/>
              <a:t> 1918 року «</a:t>
            </a:r>
            <a:r>
              <a:rPr lang="ru-RU" dirty="0" err="1"/>
              <a:t>вільне</a:t>
            </a:r>
            <a:r>
              <a:rPr lang="ru-RU" dirty="0"/>
              <a:t> </a:t>
            </a:r>
            <a:r>
              <a:rPr lang="ru-RU" dirty="0" err="1"/>
              <a:t>козацтво</a:t>
            </a:r>
            <a:r>
              <a:rPr lang="ru-RU" dirty="0"/>
              <a:t>»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ліквідовано</a:t>
            </a:r>
            <a:r>
              <a:rPr lang="ru-RU" dirty="0"/>
              <a:t> </a:t>
            </a:r>
            <a:r>
              <a:rPr lang="ru-RU" dirty="0" err="1"/>
              <a:t>Гетьманом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П. </a:t>
            </a:r>
            <a:r>
              <a:rPr lang="ru-RU" dirty="0" err="1"/>
              <a:t>Скоропадським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671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З'їзд</a:t>
            </a:r>
            <a:r>
              <a:rPr lang="ru-RU" b="1" dirty="0"/>
              <a:t> </a:t>
            </a:r>
            <a:r>
              <a:rPr lang="ru-RU" b="1" dirty="0" err="1"/>
              <a:t>Вільного</a:t>
            </a:r>
            <a:r>
              <a:rPr lang="ru-RU" b="1" dirty="0"/>
              <a:t> </a:t>
            </a:r>
            <a:r>
              <a:rPr lang="ru-RU" b="1" dirty="0" err="1"/>
              <a:t>козацтва</a:t>
            </a:r>
            <a:r>
              <a:rPr lang="ru-RU" b="1" dirty="0"/>
              <a:t> (Звенигородка, </a:t>
            </a:r>
            <a:r>
              <a:rPr lang="ru-RU" b="1" dirty="0" err="1"/>
              <a:t>квітень</a:t>
            </a:r>
            <a:r>
              <a:rPr lang="ru-RU" b="1" dirty="0"/>
              <a:t> 1917)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5"/>
            <a:ext cx="8856984" cy="36724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 В </a:t>
            </a:r>
            <a:r>
              <a:rPr lang="ru-RU" dirty="0" err="1"/>
              <a:t>Звенигородському</a:t>
            </a:r>
            <a:r>
              <a:rPr lang="ru-RU" dirty="0"/>
              <a:t> </a:t>
            </a:r>
            <a:r>
              <a:rPr lang="ru-RU" dirty="0" err="1"/>
              <a:t>повіті</a:t>
            </a:r>
            <a:r>
              <a:rPr lang="ru-RU" dirty="0"/>
              <a:t> на </a:t>
            </a:r>
            <a:r>
              <a:rPr lang="ru-RU" dirty="0" err="1"/>
              <a:t>Київщині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загонів</a:t>
            </a: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Вільного</a:t>
            </a:r>
            <a:r>
              <a:rPr lang="ru-RU" dirty="0" smtClean="0"/>
              <a:t> </a:t>
            </a:r>
            <a:r>
              <a:rPr lang="ru-RU" dirty="0" err="1"/>
              <a:t>козацтва</a:t>
            </a:r>
            <a:r>
              <a:rPr lang="ru-RU" dirty="0"/>
              <a:t> </a:t>
            </a:r>
            <a:r>
              <a:rPr lang="ru-RU" dirty="0" err="1"/>
              <a:t>розпочалося</a:t>
            </a:r>
            <a:r>
              <a:rPr lang="ru-RU" dirty="0"/>
              <a:t> у </a:t>
            </a:r>
            <a:r>
              <a:rPr lang="ru-RU" dirty="0" err="1"/>
              <a:t>квітні</a:t>
            </a:r>
            <a:r>
              <a:rPr lang="ru-RU" dirty="0"/>
              <a:t> 1917 року. На </a:t>
            </a:r>
            <a:r>
              <a:rPr lang="ru-RU" dirty="0" err="1"/>
              <a:t>козацькому</a:t>
            </a:r>
            <a:r>
              <a:rPr lang="ru-RU" dirty="0"/>
              <a:t> </a:t>
            </a:r>
            <a:r>
              <a:rPr lang="ru-RU" dirty="0" err="1"/>
              <a:t>з'їзді</a:t>
            </a:r>
            <a:r>
              <a:rPr lang="ru-RU" dirty="0"/>
              <a:t> у </a:t>
            </a:r>
            <a:r>
              <a:rPr lang="ru-RU" dirty="0" err="1"/>
              <a:t>Звенигородці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постанови: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Вільне</a:t>
            </a:r>
            <a:r>
              <a:rPr lang="ru-RU" dirty="0" smtClean="0"/>
              <a:t> </a:t>
            </a:r>
            <a:r>
              <a:rPr lang="ru-RU" dirty="0" err="1"/>
              <a:t>козацтво</a:t>
            </a:r>
            <a:r>
              <a:rPr lang="ru-RU" dirty="0"/>
              <a:t> </a:t>
            </a:r>
            <a:r>
              <a:rPr lang="ru-RU" dirty="0" err="1"/>
              <a:t>організовано</a:t>
            </a:r>
            <a:r>
              <a:rPr lang="ru-RU" dirty="0"/>
              <a:t> для оборони вольностей </a:t>
            </a:r>
            <a:r>
              <a:rPr lang="ru-RU" dirty="0" err="1"/>
              <a:t>українського</a:t>
            </a:r>
            <a:r>
              <a:rPr lang="ru-RU" dirty="0"/>
              <a:t> народу та </a:t>
            </a:r>
            <a:r>
              <a:rPr lang="ru-RU" dirty="0" err="1"/>
              <a:t>охорони</a:t>
            </a:r>
            <a:r>
              <a:rPr lang="ru-RU" dirty="0"/>
              <a:t> ладу;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Вільне</a:t>
            </a:r>
            <a:r>
              <a:rPr lang="ru-RU" dirty="0" smtClean="0"/>
              <a:t> </a:t>
            </a:r>
            <a:r>
              <a:rPr lang="ru-RU" dirty="0" err="1"/>
              <a:t>козацтво</a:t>
            </a:r>
            <a:r>
              <a:rPr lang="ru-RU" dirty="0"/>
              <a:t> є </a:t>
            </a:r>
            <a:r>
              <a:rPr lang="ru-RU" dirty="0" err="1"/>
              <a:t>територіальною</a:t>
            </a:r>
            <a:r>
              <a:rPr lang="ru-RU" dirty="0"/>
              <a:t> </a:t>
            </a:r>
            <a:r>
              <a:rPr lang="ru-RU" dirty="0" err="1"/>
              <a:t>військовою</a:t>
            </a:r>
            <a:r>
              <a:rPr lang="ru-RU" dirty="0"/>
              <a:t> </a:t>
            </a:r>
            <a:r>
              <a:rPr lang="ru-RU" dirty="0" err="1"/>
              <a:t>організацією</a:t>
            </a:r>
            <a:r>
              <a:rPr lang="ru-RU" dirty="0"/>
              <a:t>, до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право </a:t>
            </a:r>
            <a:r>
              <a:rPr lang="ru-RU" dirty="0" err="1"/>
              <a:t>вступати</a:t>
            </a:r>
            <a:r>
              <a:rPr lang="ru-RU" dirty="0"/>
              <a:t> </a:t>
            </a:r>
            <a:r>
              <a:rPr lang="ru-RU" dirty="0" err="1"/>
              <a:t>громадяни</a:t>
            </a:r>
            <a:r>
              <a:rPr lang="ru-RU" dirty="0"/>
              <a:t> </a:t>
            </a:r>
            <a:r>
              <a:rPr lang="ru-RU" dirty="0" err="1"/>
              <a:t>повіту</a:t>
            </a:r>
            <a:r>
              <a:rPr lang="ru-RU" dirty="0"/>
              <a:t>, не </a:t>
            </a:r>
            <a:r>
              <a:rPr lang="ru-RU" dirty="0" err="1"/>
              <a:t>молодші</a:t>
            </a:r>
            <a:r>
              <a:rPr lang="ru-RU" dirty="0"/>
              <a:t> 18 </a:t>
            </a:r>
            <a:r>
              <a:rPr lang="ru-RU" dirty="0" err="1"/>
              <a:t>років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smtClean="0"/>
              <a:t>  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приймати</a:t>
            </a:r>
            <a:r>
              <a:rPr lang="ru-RU" dirty="0"/>
              <a:t> до </a:t>
            </a:r>
            <a:r>
              <a:rPr lang="ru-RU" dirty="0" err="1"/>
              <a:t>організації</a:t>
            </a:r>
            <a:r>
              <a:rPr lang="ru-RU" dirty="0"/>
              <a:t> людей, </a:t>
            </a:r>
            <a:r>
              <a:rPr lang="ru-RU" dirty="0" err="1"/>
              <a:t>ворожих</a:t>
            </a:r>
            <a:r>
              <a:rPr lang="ru-RU" dirty="0"/>
              <a:t>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справі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кримінальні</a:t>
            </a:r>
            <a:r>
              <a:rPr lang="ru-RU" dirty="0"/>
              <a:t> </a:t>
            </a:r>
            <a:r>
              <a:rPr lang="ru-RU" dirty="0" err="1"/>
              <a:t>злочини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Всіма</a:t>
            </a:r>
            <a:r>
              <a:rPr lang="ru-RU" dirty="0" smtClean="0"/>
              <a:t> </a:t>
            </a:r>
            <a:r>
              <a:rPr lang="ru-RU" dirty="0"/>
              <a:t>справами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завідують</a:t>
            </a:r>
            <a:r>
              <a:rPr lang="ru-RU" dirty="0"/>
              <a:t> ради </a:t>
            </a:r>
            <a:r>
              <a:rPr lang="ru-RU" dirty="0" err="1"/>
              <a:t>козацької</a:t>
            </a:r>
            <a:r>
              <a:rPr lang="ru-RU" dirty="0"/>
              <a:t> </a:t>
            </a:r>
            <a:r>
              <a:rPr lang="ru-RU" dirty="0" err="1"/>
              <a:t>старшини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Командна</a:t>
            </a:r>
            <a:r>
              <a:rPr lang="ru-RU" dirty="0" smtClean="0"/>
              <a:t> </a:t>
            </a:r>
            <a:r>
              <a:rPr lang="ru-RU" dirty="0"/>
              <a:t>старшина є </a:t>
            </a:r>
            <a:r>
              <a:rPr lang="ru-RU" dirty="0" err="1"/>
              <a:t>виборною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Documents and Settings\User\Рабочий стол\Смоктій-Гризл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459" y="4221088"/>
            <a:ext cx="3626029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4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202034"/>
            <a:ext cx="7427168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579296" cy="66247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 Козаки </a:t>
            </a:r>
            <a:r>
              <a:rPr lang="ru-RU" dirty="0"/>
              <a:t>брали </a:t>
            </a:r>
            <a:r>
              <a:rPr lang="ru-RU" dirty="0" err="1"/>
              <a:t>активну</a:t>
            </a:r>
            <a:r>
              <a:rPr lang="ru-RU" dirty="0"/>
              <a:t> участь у </a:t>
            </a:r>
            <a:r>
              <a:rPr lang="ru-RU" dirty="0" err="1"/>
              <a:t>створенні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козачого</a:t>
            </a:r>
            <a:r>
              <a:rPr lang="ru-RU" dirty="0"/>
              <a:t> полку </a:t>
            </a:r>
            <a:r>
              <a:rPr lang="ru-RU" dirty="0" err="1"/>
              <a:t>ім</a:t>
            </a:r>
            <a:r>
              <a:rPr lang="ru-RU" dirty="0"/>
              <a:t>. </a:t>
            </a:r>
            <a:r>
              <a:rPr lang="ru-RU" dirty="0" err="1"/>
              <a:t>гетьмана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Б. </a:t>
            </a:r>
            <a:r>
              <a:rPr lang="ru-RU" dirty="0" err="1"/>
              <a:t>Хмельницького</a:t>
            </a:r>
            <a:r>
              <a:rPr lang="ru-RU" dirty="0"/>
              <a:t>. Полк самочинно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створений</a:t>
            </a:r>
            <a:r>
              <a:rPr lang="ru-RU" dirty="0"/>
              <a:t> 18 </a:t>
            </a:r>
            <a:r>
              <a:rPr lang="ru-RU" dirty="0" err="1"/>
              <a:t>травня</a:t>
            </a:r>
            <a:r>
              <a:rPr lang="ru-RU" dirty="0"/>
              <a:t> 1917 року і </a:t>
            </a:r>
            <a:r>
              <a:rPr lang="ru-RU" dirty="0" err="1"/>
              <a:t>налічував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3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солдатів</a:t>
            </a:r>
            <a:r>
              <a:rPr lang="ru-RU" dirty="0"/>
              <a:t>. У </a:t>
            </a:r>
            <a:r>
              <a:rPr lang="ru-RU" dirty="0" err="1"/>
              <a:t>серпні</a:t>
            </a:r>
            <a:r>
              <a:rPr lang="ru-RU" dirty="0"/>
              <a:t> 1917 року </a:t>
            </a:r>
            <a:r>
              <a:rPr lang="ru-RU" dirty="0" err="1"/>
              <a:t>відбулося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загонів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козацтва</a:t>
            </a:r>
            <a:r>
              <a:rPr lang="ru-RU" dirty="0"/>
              <a:t> в </a:t>
            </a:r>
            <a:r>
              <a:rPr lang="ru-RU" dirty="0" err="1"/>
              <a:t>повітах</a:t>
            </a:r>
            <a:r>
              <a:rPr lang="ru-RU" dirty="0"/>
              <a:t>: </a:t>
            </a:r>
            <a:r>
              <a:rPr lang="ru-RU" dirty="0" err="1"/>
              <a:t>Бердичівському</a:t>
            </a:r>
            <a:r>
              <a:rPr lang="ru-RU" dirty="0"/>
              <a:t>, </a:t>
            </a:r>
            <a:r>
              <a:rPr lang="ru-RU" dirty="0" err="1"/>
              <a:t>Уманському</a:t>
            </a:r>
            <a:r>
              <a:rPr lang="ru-RU" dirty="0"/>
              <a:t>, </a:t>
            </a:r>
            <a:r>
              <a:rPr lang="ru-RU" dirty="0" err="1"/>
              <a:t>Київському</a:t>
            </a:r>
            <a:r>
              <a:rPr lang="ru-RU" dirty="0"/>
              <a:t>, </a:t>
            </a:r>
            <a:r>
              <a:rPr lang="ru-RU" dirty="0" err="1"/>
              <a:t>Канівському</a:t>
            </a:r>
            <a:r>
              <a:rPr lang="ru-RU" dirty="0"/>
              <a:t>, </a:t>
            </a:r>
            <a:r>
              <a:rPr lang="ru-RU" dirty="0" err="1"/>
              <a:t>Черкаському</a:t>
            </a:r>
            <a:r>
              <a:rPr lang="ru-RU" dirty="0"/>
              <a:t>, </a:t>
            </a:r>
            <a:r>
              <a:rPr lang="ru-RU" dirty="0" err="1"/>
              <a:t>Остерському</a:t>
            </a:r>
            <a:r>
              <a:rPr lang="ru-RU" dirty="0"/>
              <a:t>, </a:t>
            </a:r>
            <a:r>
              <a:rPr lang="ru-RU" dirty="0" err="1"/>
              <a:t>Ніжинському</a:t>
            </a:r>
            <a:r>
              <a:rPr lang="ru-RU" dirty="0"/>
              <a:t> та </a:t>
            </a:r>
            <a:r>
              <a:rPr lang="ru-RU" dirty="0" err="1"/>
              <a:t>Борзнянському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21-28 </a:t>
            </a:r>
            <a:r>
              <a:rPr lang="ru-RU" dirty="0" err="1"/>
              <a:t>вересня</a:t>
            </a:r>
            <a:r>
              <a:rPr lang="ru-RU" dirty="0"/>
              <a:t> 1917 року в </a:t>
            </a:r>
            <a:r>
              <a:rPr lang="ru-RU" dirty="0" err="1"/>
              <a:t>Києві</a:t>
            </a:r>
            <a:r>
              <a:rPr lang="ru-RU" dirty="0"/>
              <a:t> </a:t>
            </a:r>
            <a:r>
              <a:rPr lang="ru-RU" dirty="0" err="1"/>
              <a:t>відбувся</a:t>
            </a:r>
            <a:r>
              <a:rPr lang="ru-RU" dirty="0"/>
              <a:t> </a:t>
            </a:r>
            <a:r>
              <a:rPr lang="ru-RU" dirty="0" err="1"/>
              <a:t>з'їзд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і областей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«</a:t>
            </a:r>
            <a:r>
              <a:rPr lang="ru-RU" dirty="0" err="1"/>
              <a:t>З'їзд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» — 100 </a:t>
            </a:r>
            <a:r>
              <a:rPr lang="ru-RU" dirty="0" err="1"/>
              <a:t>делегатів</a:t>
            </a:r>
            <a:r>
              <a:rPr lang="ru-RU" dirty="0"/>
              <a:t> представляли </a:t>
            </a:r>
            <a:r>
              <a:rPr lang="ru-RU" dirty="0" err="1"/>
              <a:t>понад</a:t>
            </a:r>
            <a:r>
              <a:rPr lang="ru-RU" dirty="0"/>
              <a:t> 10 </a:t>
            </a:r>
            <a:r>
              <a:rPr lang="ru-RU" dirty="0" err="1"/>
              <a:t>націй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9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козацьких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21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З'їзд</a:t>
            </a:r>
            <a:r>
              <a:rPr lang="ru-RU" b="1" dirty="0"/>
              <a:t> </a:t>
            </a:r>
            <a:r>
              <a:rPr lang="ru-RU" b="1" dirty="0" err="1"/>
              <a:t>Вільного</a:t>
            </a:r>
            <a:r>
              <a:rPr lang="ru-RU" b="1" dirty="0"/>
              <a:t> </a:t>
            </a:r>
            <a:r>
              <a:rPr lang="ru-RU" b="1" dirty="0" err="1"/>
              <a:t>козацтва</a:t>
            </a:r>
            <a:r>
              <a:rPr lang="ru-RU" b="1" dirty="0"/>
              <a:t> (Чигирин, 16-20 </a:t>
            </a:r>
            <a:r>
              <a:rPr lang="ru-RU" b="1" dirty="0" err="1"/>
              <a:t>жовтня</a:t>
            </a:r>
            <a:r>
              <a:rPr lang="ru-RU" b="1" dirty="0"/>
              <a:t> 1917)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820472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16-20 </a:t>
            </a:r>
            <a:r>
              <a:rPr lang="ru-RU" dirty="0" err="1"/>
              <a:t>жовтня</a:t>
            </a:r>
            <a:r>
              <a:rPr lang="ru-RU" dirty="0"/>
              <a:t> 1917 року в </a:t>
            </a:r>
            <a:r>
              <a:rPr lang="ru-RU" dirty="0" err="1"/>
              <a:t>Чигирині</a:t>
            </a:r>
            <a:r>
              <a:rPr lang="ru-RU" dirty="0"/>
              <a:t> на </a:t>
            </a:r>
            <a:r>
              <a:rPr lang="ru-RU" dirty="0" err="1"/>
              <a:t>Черкащині</a:t>
            </a:r>
            <a:r>
              <a:rPr lang="ru-RU" dirty="0"/>
              <a:t> </a:t>
            </a:r>
            <a:r>
              <a:rPr lang="ru-RU" dirty="0" err="1"/>
              <a:t>відбувся</a:t>
            </a:r>
            <a:r>
              <a:rPr lang="ru-RU" dirty="0"/>
              <a:t> </a:t>
            </a:r>
            <a:r>
              <a:rPr lang="ru-RU" dirty="0" err="1"/>
              <a:t>з'їзд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козацтва</a:t>
            </a:r>
            <a:r>
              <a:rPr lang="ru-RU" dirty="0"/>
              <a:t>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присутні</a:t>
            </a:r>
            <a:r>
              <a:rPr lang="ru-RU" dirty="0"/>
              <a:t> 2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делегатів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представляли 60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організованих</a:t>
            </a:r>
            <a:r>
              <a:rPr lang="ru-RU" dirty="0"/>
              <a:t> </a:t>
            </a:r>
            <a:r>
              <a:rPr lang="ru-RU" dirty="0" err="1"/>
              <a:t>вільних</a:t>
            </a:r>
            <a:r>
              <a:rPr lang="ru-RU" dirty="0"/>
              <a:t> </a:t>
            </a:r>
            <a:r>
              <a:rPr lang="ru-RU" dirty="0" err="1"/>
              <a:t>козаків</a:t>
            </a:r>
            <a:r>
              <a:rPr lang="ru-RU" dirty="0"/>
              <a:t> </a:t>
            </a:r>
            <a:r>
              <a:rPr lang="ru-RU" dirty="0" err="1"/>
              <a:t>Київщини</a:t>
            </a:r>
            <a:r>
              <a:rPr lang="ru-RU" dirty="0"/>
              <a:t>, </a:t>
            </a:r>
            <a:r>
              <a:rPr lang="ru-RU" dirty="0" err="1"/>
              <a:t>Херсонщини</a:t>
            </a:r>
            <a:r>
              <a:rPr lang="ru-RU" dirty="0"/>
              <a:t>, </a:t>
            </a:r>
            <a:r>
              <a:rPr lang="ru-RU" dirty="0" err="1"/>
              <a:t>Катеринославщини</a:t>
            </a:r>
            <a:r>
              <a:rPr lang="ru-RU" dirty="0"/>
              <a:t>, </a:t>
            </a:r>
            <a:r>
              <a:rPr lang="ru-RU" dirty="0" err="1"/>
              <a:t>Чернігівщини</a:t>
            </a:r>
            <a:r>
              <a:rPr lang="ru-RU" dirty="0"/>
              <a:t> та </a:t>
            </a:r>
            <a:r>
              <a:rPr lang="ru-RU" dirty="0" err="1"/>
              <a:t>Кубані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098" name="Picture 2" descr="C:\Documents and Settings\User\Рабочий стол\7708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95819"/>
            <a:ext cx="5466259" cy="303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53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37010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 err="1" smtClean="0"/>
              <a:t>Делегати</a:t>
            </a:r>
            <a:r>
              <a:rPr lang="ru-RU" dirty="0" smtClean="0"/>
              <a:t> </a:t>
            </a:r>
            <a:r>
              <a:rPr lang="ru-RU" dirty="0" err="1"/>
              <a:t>з'їзду</a:t>
            </a:r>
            <a:r>
              <a:rPr lang="ru-RU" dirty="0"/>
              <a:t> </a:t>
            </a:r>
            <a:r>
              <a:rPr lang="ru-RU" dirty="0" err="1"/>
              <a:t>звернулися</a:t>
            </a:r>
            <a:r>
              <a:rPr lang="ru-RU" dirty="0"/>
              <a:t> до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закликом</a:t>
            </a:r>
            <a:r>
              <a:rPr lang="ru-RU" dirty="0"/>
              <a:t> </a:t>
            </a:r>
            <a:r>
              <a:rPr lang="ru-RU" dirty="0" err="1"/>
              <a:t>озброюватися</a:t>
            </a:r>
            <a:r>
              <a:rPr lang="ru-RU" dirty="0"/>
              <a:t>, </a:t>
            </a:r>
            <a:r>
              <a:rPr lang="ru-RU" dirty="0" err="1"/>
              <a:t>рішуче</a:t>
            </a:r>
            <a:r>
              <a:rPr lang="ru-RU" dirty="0"/>
              <a:t> </a:t>
            </a:r>
            <a:r>
              <a:rPr lang="ru-RU" dirty="0" err="1"/>
              <a:t>боротися</a:t>
            </a:r>
            <a:r>
              <a:rPr lang="ru-RU" dirty="0"/>
              <a:t> з ворогами народу, не </a:t>
            </a:r>
            <a:r>
              <a:rPr lang="ru-RU" dirty="0" err="1"/>
              <a:t>допускати</a:t>
            </a:r>
            <a:r>
              <a:rPr lang="ru-RU" dirty="0"/>
              <a:t> </a:t>
            </a:r>
            <a:r>
              <a:rPr lang="ru-RU" dirty="0" err="1"/>
              <a:t>братовбивства</a:t>
            </a:r>
            <a:r>
              <a:rPr lang="ru-RU" dirty="0"/>
              <a:t>,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республіканський</a:t>
            </a:r>
            <a:r>
              <a:rPr lang="ru-RU" dirty="0"/>
              <a:t> </a:t>
            </a:r>
            <a:r>
              <a:rPr lang="ru-RU" dirty="0" err="1"/>
              <a:t>демократичний</a:t>
            </a:r>
            <a:r>
              <a:rPr lang="ru-RU" dirty="0"/>
              <a:t> </a:t>
            </a:r>
            <a:r>
              <a:rPr lang="ru-RU" dirty="0" err="1"/>
              <a:t>федеративний</a:t>
            </a:r>
            <a:r>
              <a:rPr lang="ru-RU" dirty="0"/>
              <a:t> </a:t>
            </a:r>
            <a:r>
              <a:rPr lang="ru-RU" dirty="0" err="1"/>
              <a:t>устрій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 на </a:t>
            </a:r>
            <a:r>
              <a:rPr lang="ru-RU" dirty="0" err="1"/>
              <a:t>чолі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Тимчасовим</a:t>
            </a:r>
            <a:r>
              <a:rPr lang="ru-RU" dirty="0"/>
              <a:t> урядом, </a:t>
            </a:r>
            <a:r>
              <a:rPr lang="ru-RU" dirty="0" err="1"/>
              <a:t>створювати</a:t>
            </a:r>
            <a:r>
              <a:rPr lang="ru-RU" dirty="0"/>
              <a:t> у селах </a:t>
            </a:r>
            <a:r>
              <a:rPr lang="ru-RU" dirty="0" err="1"/>
              <a:t>сотні</a:t>
            </a:r>
            <a:r>
              <a:rPr lang="ru-RU" dirty="0"/>
              <a:t>, у волостях — </a:t>
            </a:r>
            <a:r>
              <a:rPr lang="ru-RU" dirty="0" err="1"/>
              <a:t>курені</a:t>
            </a:r>
            <a:r>
              <a:rPr lang="ru-RU" dirty="0"/>
              <a:t>, у </a:t>
            </a:r>
            <a:r>
              <a:rPr lang="ru-RU" dirty="0" err="1"/>
              <a:t>повітах</a:t>
            </a:r>
            <a:r>
              <a:rPr lang="ru-RU" dirty="0"/>
              <a:t> — полки, у </a:t>
            </a:r>
            <a:r>
              <a:rPr lang="ru-RU" dirty="0" err="1"/>
              <a:t>губерніях</a:t>
            </a:r>
            <a:r>
              <a:rPr lang="ru-RU" dirty="0"/>
              <a:t> — </a:t>
            </a:r>
            <a:r>
              <a:rPr lang="ru-RU" dirty="0" err="1"/>
              <a:t>коші</a:t>
            </a:r>
            <a:r>
              <a:rPr lang="ru-RU" dirty="0"/>
              <a:t> на </a:t>
            </a:r>
            <a:r>
              <a:rPr lang="ru-RU" dirty="0" err="1"/>
              <a:t>чолі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сотниками, </a:t>
            </a:r>
            <a:r>
              <a:rPr lang="ru-RU" dirty="0" err="1"/>
              <a:t>курінними</a:t>
            </a:r>
            <a:r>
              <a:rPr lang="ru-RU" dirty="0"/>
              <a:t>, полковниками, </a:t>
            </a:r>
            <a:r>
              <a:rPr lang="ru-RU" dirty="0" err="1"/>
              <a:t>отаманами</a:t>
            </a:r>
            <a:r>
              <a:rPr lang="ru-RU" dirty="0"/>
              <a:t> та </a:t>
            </a:r>
            <a:r>
              <a:rPr lang="ru-RU" dirty="0" err="1"/>
              <a:t>іншою</a:t>
            </a:r>
            <a:r>
              <a:rPr lang="ru-RU" dirty="0"/>
              <a:t> старшиною. 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 descr="C:\Documents and Settings\User\Рабочий стол\Vseukrainskyj_zizd_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06068"/>
            <a:ext cx="4910681" cy="285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User\Рабочий стол\76365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045">
            <a:off x="5345638" y="260648"/>
            <a:ext cx="348724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4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501008"/>
            <a:ext cx="896448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 </a:t>
            </a:r>
            <a:r>
              <a:rPr lang="ru-RU" dirty="0" err="1"/>
              <a:t>з'їзді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обрано</a:t>
            </a:r>
            <a:r>
              <a:rPr lang="ru-RU" dirty="0"/>
              <a:t> Головну </a:t>
            </a:r>
            <a:r>
              <a:rPr lang="ru-RU" dirty="0" err="1"/>
              <a:t>козацьку</a:t>
            </a:r>
            <a:r>
              <a:rPr lang="ru-RU" dirty="0"/>
              <a:t> раду (</a:t>
            </a:r>
            <a:r>
              <a:rPr lang="ru-RU" dirty="0" err="1"/>
              <a:t>Генеральну</a:t>
            </a:r>
            <a:r>
              <a:rPr lang="ru-RU" dirty="0"/>
              <a:t> раду)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козацтва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12 </a:t>
            </a:r>
            <a:r>
              <a:rPr lang="ru-RU" dirty="0" err="1"/>
              <a:t>осіб</a:t>
            </a:r>
            <a:r>
              <a:rPr lang="ru-RU" dirty="0"/>
              <a:t>, яка мала </a:t>
            </a:r>
            <a:r>
              <a:rPr lang="ru-RU" dirty="0" err="1"/>
              <a:t>розташовуватись</a:t>
            </a:r>
            <a:r>
              <a:rPr lang="ru-RU" dirty="0"/>
              <a:t> у </a:t>
            </a:r>
            <a:r>
              <a:rPr lang="ru-RU" dirty="0" err="1"/>
              <a:t>Білій</a:t>
            </a:r>
            <a:r>
              <a:rPr lang="ru-RU" dirty="0"/>
              <a:t> </a:t>
            </a:r>
            <a:r>
              <a:rPr lang="ru-RU" dirty="0" err="1"/>
              <a:t>Церкві</a:t>
            </a:r>
            <a:r>
              <a:rPr lang="ru-RU" dirty="0"/>
              <a:t>.  </a:t>
            </a:r>
            <a:r>
              <a:rPr lang="ru-RU" dirty="0" err="1" smtClean="0"/>
              <a:t>Почесним</a:t>
            </a:r>
            <a:r>
              <a:rPr lang="ru-RU" dirty="0" smtClean="0"/>
              <a:t> </a:t>
            </a:r>
            <a:r>
              <a:rPr lang="ru-RU" dirty="0" err="1"/>
              <a:t>отаманом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козацтва</a:t>
            </a:r>
            <a:r>
              <a:rPr lang="ru-RU" dirty="0"/>
              <a:t> став </a:t>
            </a:r>
            <a:r>
              <a:rPr lang="ru-RU" dirty="0" err="1"/>
              <a:t>командувач</a:t>
            </a:r>
            <a:r>
              <a:rPr lang="ru-RU" dirty="0"/>
              <a:t> 1-го </a:t>
            </a:r>
            <a:r>
              <a:rPr lang="ru-RU" dirty="0" err="1"/>
              <a:t>Українського</a:t>
            </a:r>
            <a:r>
              <a:rPr lang="ru-RU" dirty="0"/>
              <a:t> корпусу генерал </a:t>
            </a:r>
            <a:r>
              <a:rPr lang="ru-RU" dirty="0" err="1"/>
              <a:t>Павло</a:t>
            </a:r>
            <a:r>
              <a:rPr lang="ru-RU" dirty="0"/>
              <a:t> </a:t>
            </a:r>
            <a:r>
              <a:rPr lang="ru-RU" dirty="0" err="1"/>
              <a:t>Скоропадський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170" name="Picture 2" descr="C:\Documents and Settings\User\Рабочий стол\8087276ae5d65cbb92ab428cc89ccb3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4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22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16632"/>
            <a:ext cx="5482952" cy="149817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Статут і </a:t>
            </a:r>
            <a:r>
              <a:rPr lang="ru-RU" b="1" dirty="0" err="1"/>
              <a:t>завдання</a:t>
            </a:r>
            <a:r>
              <a:rPr lang="ru-RU" b="1" dirty="0"/>
              <a:t> </a:t>
            </a:r>
            <a:r>
              <a:rPr lang="ru-RU" b="1" dirty="0" err="1"/>
              <a:t>Вільного</a:t>
            </a:r>
            <a:r>
              <a:rPr lang="ru-RU" b="1" dirty="0"/>
              <a:t> </a:t>
            </a:r>
            <a:r>
              <a:rPr lang="ru-RU" b="1" dirty="0" err="1"/>
              <a:t>козацтва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4824536" cy="69573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13 </a:t>
            </a:r>
            <a:r>
              <a:rPr lang="ru-RU" dirty="0"/>
              <a:t>листопада 1917 року </a:t>
            </a:r>
            <a:r>
              <a:rPr lang="ru-RU" dirty="0" err="1"/>
              <a:t>Генеральний</a:t>
            </a:r>
            <a:r>
              <a:rPr lang="ru-RU" dirty="0"/>
              <a:t> </a:t>
            </a:r>
            <a:r>
              <a:rPr lang="ru-RU" dirty="0" err="1"/>
              <a:t>Секретаріат</a:t>
            </a:r>
            <a:r>
              <a:rPr lang="ru-RU" dirty="0"/>
              <a:t> затвердив </a:t>
            </a:r>
            <a:r>
              <a:rPr lang="ru-RU" dirty="0" err="1"/>
              <a:t>обов'язковий</a:t>
            </a:r>
            <a:r>
              <a:rPr lang="ru-RU" dirty="0"/>
              <a:t> для </a:t>
            </a:r>
            <a:r>
              <a:rPr lang="ru-RU" dirty="0" err="1"/>
              <a:t>вільнокозацьких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Статут «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Козацтва</a:t>
            </a:r>
            <a:r>
              <a:rPr lang="ru-RU" dirty="0"/>
              <a:t> на </a:t>
            </a:r>
            <a:r>
              <a:rPr lang="ru-RU" dirty="0" err="1"/>
              <a:t>Україні</a:t>
            </a:r>
            <a:r>
              <a:rPr lang="ru-RU" dirty="0"/>
              <a:t>». Статут </a:t>
            </a:r>
            <a:r>
              <a:rPr lang="ru-RU" dirty="0" err="1"/>
              <a:t>суворо</a:t>
            </a:r>
            <a:r>
              <a:rPr lang="ru-RU" dirty="0"/>
              <a:t> </a:t>
            </a:r>
            <a:r>
              <a:rPr lang="ru-RU" dirty="0" err="1"/>
              <a:t>регламентував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вільних</a:t>
            </a:r>
            <a:r>
              <a:rPr lang="ru-RU" dirty="0"/>
              <a:t> </a:t>
            </a:r>
            <a:r>
              <a:rPr lang="ru-RU" dirty="0" err="1"/>
              <a:t>козаків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 err="1" smtClean="0"/>
              <a:t>Громади</a:t>
            </a:r>
            <a:r>
              <a:rPr lang="ru-RU" dirty="0" smtClean="0"/>
              <a:t>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козацтва</a:t>
            </a:r>
            <a:r>
              <a:rPr lang="ru-RU" dirty="0"/>
              <a:t> </a:t>
            </a:r>
            <a:r>
              <a:rPr lang="ru-RU" dirty="0" err="1"/>
              <a:t>створювали</a:t>
            </a:r>
            <a:r>
              <a:rPr lang="ru-RU" dirty="0"/>
              <a:t> </a:t>
            </a:r>
            <a:r>
              <a:rPr lang="ru-RU" dirty="0" err="1"/>
              <a:t>піші</a:t>
            </a:r>
            <a:r>
              <a:rPr lang="ru-RU" dirty="0"/>
              <a:t> й </a:t>
            </a:r>
            <a:r>
              <a:rPr lang="ru-RU" dirty="0" err="1"/>
              <a:t>кінні</a:t>
            </a:r>
            <a:r>
              <a:rPr lang="ru-RU" dirty="0"/>
              <a:t> загони, </a:t>
            </a:r>
            <a:r>
              <a:rPr lang="ru-RU" dirty="0" err="1"/>
              <a:t>пожежні</a:t>
            </a:r>
            <a:r>
              <a:rPr lang="ru-RU" dirty="0"/>
              <a:t> </a:t>
            </a:r>
            <a:r>
              <a:rPr lang="ru-RU" dirty="0" err="1"/>
              <a:t>дружини</a:t>
            </a:r>
            <a:r>
              <a:rPr lang="ru-RU" dirty="0"/>
              <a:t>, </a:t>
            </a:r>
            <a:r>
              <a:rPr lang="ru-RU" dirty="0" err="1"/>
              <a:t>відкривали</a:t>
            </a:r>
            <a:r>
              <a:rPr lang="ru-RU" dirty="0"/>
              <a:t> </a:t>
            </a:r>
            <a:r>
              <a:rPr lang="ru-RU" dirty="0" err="1"/>
              <a:t>бібліотеки</a:t>
            </a:r>
            <a:r>
              <a:rPr lang="ru-RU" dirty="0"/>
              <a:t>, </a:t>
            </a:r>
            <a:r>
              <a:rPr lang="ru-RU" dirty="0" err="1"/>
              <a:t>видавали</a:t>
            </a:r>
            <a:r>
              <a:rPr lang="ru-RU" dirty="0"/>
              <a:t> </a:t>
            </a:r>
            <a:r>
              <a:rPr lang="ru-RU" dirty="0" err="1"/>
              <a:t>журнали</a:t>
            </a:r>
            <a:r>
              <a:rPr lang="ru-RU" dirty="0"/>
              <a:t> і </a:t>
            </a:r>
            <a:r>
              <a:rPr lang="ru-RU" dirty="0" err="1"/>
              <a:t>брошури</a:t>
            </a:r>
            <a:r>
              <a:rPr lang="ru-RU" dirty="0"/>
              <a:t>, </a:t>
            </a:r>
            <a:r>
              <a:rPr lang="ru-RU" dirty="0" err="1"/>
              <a:t>поширювали</a:t>
            </a:r>
            <a:r>
              <a:rPr lang="ru-RU" dirty="0"/>
              <a:t> </a:t>
            </a:r>
            <a:r>
              <a:rPr lang="ru-RU" dirty="0" err="1"/>
              <a:t>газети</a:t>
            </a:r>
            <a:r>
              <a:rPr lang="ru-RU" dirty="0"/>
              <a:t> і </a:t>
            </a:r>
            <a:r>
              <a:rPr lang="ru-RU" dirty="0" err="1"/>
              <a:t>літературу</a:t>
            </a:r>
            <a:r>
              <a:rPr lang="ru-RU" dirty="0"/>
              <a:t>, </a:t>
            </a:r>
            <a:r>
              <a:rPr lang="ru-RU" dirty="0" err="1"/>
              <a:t>організовували</a:t>
            </a:r>
            <a:r>
              <a:rPr lang="ru-RU" dirty="0"/>
              <a:t> </a:t>
            </a:r>
            <a:r>
              <a:rPr lang="ru-RU" dirty="0" err="1"/>
              <a:t>зібрання</a:t>
            </a:r>
            <a:r>
              <a:rPr lang="ru-RU" dirty="0"/>
              <a:t>, </a:t>
            </a:r>
            <a:r>
              <a:rPr lang="ru-RU" dirty="0" err="1"/>
              <a:t>лекції</a:t>
            </a:r>
            <a:r>
              <a:rPr lang="ru-RU" dirty="0"/>
              <a:t>, </a:t>
            </a:r>
            <a:r>
              <a:rPr lang="ru-RU" dirty="0" err="1"/>
              <a:t>читання</a:t>
            </a:r>
            <a:r>
              <a:rPr lang="ru-RU" dirty="0"/>
              <a:t>, </a:t>
            </a:r>
            <a:r>
              <a:rPr lang="ru-RU" dirty="0" err="1"/>
              <a:t>концерти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pic>
        <p:nvPicPr>
          <p:cNvPr id="8195" name="Picture 3" descr="C:\Documents and Settings\User\Рабочий стол\kirovointernat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67824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96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469</Words>
  <Application>Microsoft Office PowerPoint</Application>
  <PresentationFormat>Экран (4:3)</PresentationFormat>
  <Paragraphs>29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Вільне козацтво</vt:lpstr>
      <vt:lpstr>Презентация PowerPoint</vt:lpstr>
      <vt:lpstr>Презентация PowerPoint</vt:lpstr>
      <vt:lpstr>З'їзд Вільного козацтва (Звенигородка, квітень 1917) </vt:lpstr>
      <vt:lpstr>Презентация PowerPoint</vt:lpstr>
      <vt:lpstr>З'їзд Вільного козацтва (Чигирин, 16-20 жовтня 1917) </vt:lpstr>
      <vt:lpstr>Презентация PowerPoint</vt:lpstr>
      <vt:lpstr>Презентация PowerPoint</vt:lpstr>
      <vt:lpstr>Статут і завдання Вільного козацтва </vt:lpstr>
      <vt:lpstr>Внутрішня структура </vt:lpstr>
      <vt:lpstr>Бойова діяльність </vt:lpstr>
      <vt:lpstr>Ліквідація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Вільне козацтво</dc:title>
  <cp:lastModifiedBy>User</cp:lastModifiedBy>
  <cp:revision>10</cp:revision>
  <dcterms:modified xsi:type="dcterms:W3CDTF">2013-12-10T19:20:04Z</dcterms:modified>
</cp:coreProperties>
</file>