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52FD53-93E1-4251-A223-E58E743ECD1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7A3A51-034C-42A4-8408-C2318364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Визволення Житомира від німецько-фашистських загарбників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83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5" y="0"/>
            <a:ext cx="2242503" cy="31580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281" y="-35710"/>
            <a:ext cx="207083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235" y="1"/>
            <a:ext cx="2052920" cy="31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502" y="-11572"/>
            <a:ext cx="2178044" cy="3140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997" y="3429000"/>
            <a:ext cx="2028548" cy="2926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1" y="3440929"/>
            <a:ext cx="2256529" cy="2926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819" y="3468719"/>
            <a:ext cx="2058971" cy="2926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5524" y="3440929"/>
            <a:ext cx="1996686" cy="2926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4380" y="3105258"/>
            <a:ext cx="26353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err="1" smtClean="0">
                <a:solidFill>
                  <a:schemeClr val="bg1"/>
                </a:solidFill>
              </a:rPr>
              <a:t>Біренбойм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Яків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>
                <a:solidFill>
                  <a:schemeClr val="bg1"/>
                </a:solidFill>
              </a:rPr>
              <a:t>Абрамович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259" y="3121223"/>
            <a:ext cx="27660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err="1" smtClean="0">
                <a:solidFill>
                  <a:schemeClr val="bg1"/>
                </a:solidFill>
              </a:rPr>
              <a:t>Бородій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Олексій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Дем’янович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2915" y="3105258"/>
            <a:ext cx="25110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err="1" smtClean="0">
                <a:solidFill>
                  <a:schemeClr val="bg1"/>
                </a:solidFill>
              </a:rPr>
              <a:t>Бурдейний</a:t>
            </a:r>
            <a:r>
              <a:rPr lang="uk-UA" sz="1300" dirty="0" smtClean="0">
                <a:solidFill>
                  <a:schemeClr val="bg1"/>
                </a:solidFill>
              </a:rPr>
              <a:t> Олексій Семенович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7791" y="3105258"/>
            <a:ext cx="21987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err="1" smtClean="0">
                <a:solidFill>
                  <a:schemeClr val="bg1"/>
                </a:solidFill>
              </a:rPr>
              <a:t>Глущенко</a:t>
            </a:r>
            <a:r>
              <a:rPr lang="uk-UA" sz="1300" dirty="0" smtClean="0">
                <a:solidFill>
                  <a:schemeClr val="bg1"/>
                </a:solidFill>
              </a:rPr>
              <a:t> Леонтій </a:t>
            </a:r>
            <a:r>
              <a:rPr lang="uk-UA" sz="1300" dirty="0">
                <a:solidFill>
                  <a:schemeClr val="bg1"/>
                </a:solidFill>
              </a:rPr>
              <a:t>П</a:t>
            </a:r>
            <a:r>
              <a:rPr lang="uk-UA" sz="1300" dirty="0" smtClean="0">
                <a:solidFill>
                  <a:schemeClr val="bg1"/>
                </a:solidFill>
              </a:rPr>
              <a:t>етрович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1997" y="6394959"/>
            <a:ext cx="20285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err="1" smtClean="0">
                <a:solidFill>
                  <a:schemeClr val="bg1"/>
                </a:solidFill>
              </a:rPr>
              <a:t>Глибко</a:t>
            </a:r>
            <a:r>
              <a:rPr lang="uk-UA" sz="1300" dirty="0" smtClean="0">
                <a:solidFill>
                  <a:schemeClr val="bg1"/>
                </a:solidFill>
              </a:rPr>
              <a:t> Юрій </a:t>
            </a:r>
            <a:r>
              <a:rPr lang="uk-UA" sz="1300" dirty="0" err="1" smtClean="0">
                <a:solidFill>
                  <a:schemeClr val="bg1"/>
                </a:solidFill>
              </a:rPr>
              <a:t>Кипріанович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71" y="6355240"/>
            <a:ext cx="24275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err="1" smtClean="0">
                <a:solidFill>
                  <a:schemeClr val="bg1"/>
                </a:solidFill>
              </a:rPr>
              <a:t>Мугальов</a:t>
            </a:r>
            <a:r>
              <a:rPr lang="uk-UA" sz="1300" dirty="0" smtClean="0">
                <a:solidFill>
                  <a:schemeClr val="bg1"/>
                </a:solidFill>
              </a:rPr>
              <a:t> Павло Михайлович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5524" y="6394959"/>
            <a:ext cx="23462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solidFill>
                  <a:schemeClr val="bg1"/>
                </a:solidFill>
              </a:rPr>
              <a:t>Очерет Михайло Йосипович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0545" y="6394959"/>
            <a:ext cx="272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>
                <a:solidFill>
                  <a:schemeClr val="bg1"/>
                </a:solidFill>
              </a:rPr>
              <a:t>Обуховський</a:t>
            </a:r>
            <a:r>
              <a:rPr lang="uk-UA" sz="1200" dirty="0">
                <a:solidFill>
                  <a:schemeClr val="bg1"/>
                </a:solidFill>
              </a:rPr>
              <a:t> Анатолій Романович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5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Період окупації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Перше звільнення міста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Вирішальний бій за Житомир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Командування радянських військ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Жителі міста, які отримали звання «Героя </a:t>
            </a:r>
            <a:r>
              <a:rPr lang="uk-UA" dirty="0">
                <a:hlinkClick r:id="rId6" action="ppaction://hlinksldjump"/>
              </a:rPr>
              <a:t>Р</a:t>
            </a:r>
            <a:r>
              <a:rPr lang="uk-UA" dirty="0" smtClean="0">
                <a:hlinkClick r:id="rId6" action="ppaction://hlinksldjump"/>
              </a:rPr>
              <a:t>адянського Союзу»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2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90" y="-171400"/>
            <a:ext cx="9555427" cy="7029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90" y="-79300"/>
            <a:ext cx="9144000" cy="5963353"/>
          </a:xfrm>
        </p:spPr>
      </p:pic>
      <p:sp>
        <p:nvSpPr>
          <p:cNvPr id="8" name="TextBox 7"/>
          <p:cNvSpPr txBox="1"/>
          <p:nvPr/>
        </p:nvSpPr>
        <p:spPr>
          <a:xfrm>
            <a:off x="2195736" y="60212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Вигляд Собору поблизу сучасної пл. Перемоги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3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7154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306"/>
            <a:ext cx="9144000" cy="6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0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266"/>
            <a:ext cx="9144000" cy="6872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89236" cy="4293096"/>
          </a:xfrm>
        </p:spPr>
      </p:pic>
      <p:sp>
        <p:nvSpPr>
          <p:cNvPr id="6" name="TextBox 5"/>
          <p:cNvSpPr txBox="1"/>
          <p:nvPr/>
        </p:nvSpPr>
        <p:spPr>
          <a:xfrm>
            <a:off x="2195736" y="55172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Повторне захоплення Житомира в листопаді 1943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77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3" y="13072"/>
            <a:ext cx="9144000" cy="6844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3960440" cy="55626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32656"/>
            <a:ext cx="3904334" cy="5544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93495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Маликов Степан Федорович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5934955"/>
            <a:ext cx="361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Сабуров</a:t>
            </a:r>
            <a:r>
              <a:rPr lang="uk-UA" dirty="0">
                <a:solidFill>
                  <a:schemeClr val="bg1"/>
                </a:solidFill>
              </a:rPr>
              <a:t> Олександр Миколайович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04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3960440" cy="55731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82" y="279279"/>
            <a:ext cx="4281706" cy="5566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602128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Чуваков</a:t>
            </a:r>
            <a:r>
              <a:rPr lang="uk-UA" dirty="0">
                <a:solidFill>
                  <a:schemeClr val="bg1"/>
                </a:solidFill>
              </a:rPr>
              <a:t> Микита Омелянович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3345" y="59751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Баранов Віктор </a:t>
            </a:r>
            <a:r>
              <a:rPr lang="uk-UA" dirty="0" smtClean="0">
                <a:solidFill>
                  <a:schemeClr val="bg1"/>
                </a:solidFill>
              </a:rPr>
              <a:t>Кирилович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20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663" y="0"/>
            <a:ext cx="917866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146800"/>
          </a:xfrm>
        </p:spPr>
      </p:pic>
      <p:sp>
        <p:nvSpPr>
          <p:cNvPr id="6" name="TextBox 5"/>
          <p:cNvSpPr txBox="1"/>
          <p:nvPr/>
        </p:nvSpPr>
        <p:spPr>
          <a:xfrm>
            <a:off x="1763688" y="630932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Перехрестя Великої Бердичівської і Михайлівської вулиць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2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60648"/>
            <a:ext cx="3528392" cy="57042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590" y="260648"/>
            <a:ext cx="4280881" cy="5707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Черняховський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Іван</a:t>
            </a:r>
            <a:r>
              <a:rPr lang="ru-RU" dirty="0">
                <a:solidFill>
                  <a:schemeClr val="bg1"/>
                </a:solidFill>
              </a:rPr>
              <a:t> Данилович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61653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Полубояров</a:t>
            </a:r>
            <a:r>
              <a:rPr lang="uk-UA" dirty="0">
                <a:solidFill>
                  <a:schemeClr val="bg1"/>
                </a:solidFill>
              </a:rPr>
              <a:t> Павло Павлович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060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90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Визволення Житомира від німецько-фашистських загарбників</vt:lpstr>
      <vt:lpstr>Зміст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Визволення Житомира від німецько-фашистських загарбників</dc:title>
  <dc:creator>Admin</dc:creator>
  <cp:lastModifiedBy>Пользователь Windows</cp:lastModifiedBy>
  <cp:revision>9</cp:revision>
  <dcterms:created xsi:type="dcterms:W3CDTF">2014-02-18T10:31:03Z</dcterms:created>
  <dcterms:modified xsi:type="dcterms:W3CDTF">2014-06-02T11:25:49Z</dcterms:modified>
</cp:coreProperties>
</file>