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A9498F-04E9-45CE-9884-99D50C8819AD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4F3210-490B-4B1B-9E52-9F46D330B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828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Восстановление народного хозяйства Украины 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(1945-1950)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3554" name="Picture 2" descr="http://ogurcova-portal.com/wp-content/uploads/2012/04/8ce11ae2ee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645024"/>
            <a:ext cx="5406777" cy="2806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C:\Program Files\Microsoft Office\MEDIA\OFFICE12\Lines\BD1029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06896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Сельское хозяйство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48680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Три задачи сельского хозяйства:</a:t>
            </a:r>
          </a:p>
          <a:p>
            <a:pPr algn="ctr"/>
            <a:endParaRPr lang="ru-RU" b="1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обеспечить потребности промышленности в сырье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решить проблему снабжение городов продовольствием </a:t>
            </a:r>
          </a:p>
          <a:p>
            <a:pPr algn="ctr">
              <a:buFont typeface="Wingdings" pitchFamily="2" charset="2"/>
              <a:buChar char="Ø"/>
            </a:pPr>
            <a:endParaRPr lang="ru-RU" dirty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вырастить достаточное количество сельскохозяйственной продукции для экспорта в страны Восточной Европы</a:t>
            </a:r>
            <a:endParaRPr lang="ru-RU" dirty="0"/>
          </a:p>
        </p:txBody>
      </p:sp>
      <p:sp>
        <p:nvSpPr>
          <p:cNvPr id="34818" name="AutoShape 2" descr="http://slovare.coolreferat.com/%D1%81%D0%BB%D0%BE%D0%B2%D0%B0%D1%80%D1%8C/ref-5002_1508758167-29407.coolpic"/>
          <p:cNvSpPr>
            <a:spLocks noChangeAspect="1" noChangeArrowheads="1"/>
          </p:cNvSpPr>
          <p:nvPr/>
        </p:nvSpPr>
        <p:spPr bwMode="auto">
          <a:xfrm>
            <a:off x="155575" y="-1173163"/>
            <a:ext cx="476250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://slovare.coolreferat.com/%D1%81%D0%BB%D0%BE%D0%B2%D0%B0%D1%80%D1%8C/ref-5002_1508758167-29407.coolpic"/>
          <p:cNvSpPr>
            <a:spLocks noChangeAspect="1" noChangeArrowheads="1"/>
          </p:cNvSpPr>
          <p:nvPr/>
        </p:nvSpPr>
        <p:spPr bwMode="auto">
          <a:xfrm>
            <a:off x="155575" y="-1173163"/>
            <a:ext cx="476250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://slovare.coolreferat.com/%D1%81%D0%BB%D0%BE%D0%B2%D0%B0%D1%80%D1%8C/ref-5002_1508758167-29407.coolpic"/>
          <p:cNvSpPr>
            <a:spLocks noChangeAspect="1" noChangeArrowheads="1"/>
          </p:cNvSpPr>
          <p:nvPr/>
        </p:nvSpPr>
        <p:spPr bwMode="auto">
          <a:xfrm>
            <a:off x="155575" y="-1173163"/>
            <a:ext cx="476250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4" name="Picture 8" descr="http://slovare.coolreferat.com/%D1%81%D0%BB%D0%BE%D0%B2%D0%B0%D1%80%D1%8C/ref-5002_1508758167-29407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24944"/>
            <a:ext cx="4762500" cy="230391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Принимались меры по улучшению условий жизни населения.</a:t>
            </a:r>
            <a:endParaRPr lang="ru-RU" dirty="0"/>
          </a:p>
        </p:txBody>
      </p:sp>
      <p:pic>
        <p:nvPicPr>
          <p:cNvPr id="35842" name="Picture 2" descr="http://fmf81.narod.ru/Photo/Kolhoz/shi_sal_k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552728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51571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Несколько раз снижались цены на товары массового потребления.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b="1" dirty="0" smtClean="0"/>
              <a:t>1947 г</a:t>
            </a:r>
            <a:r>
              <a:rPr lang="ru-RU" dirty="0" smtClean="0"/>
              <a:t>. была </a:t>
            </a:r>
            <a:r>
              <a:rPr lang="ru-RU" b="1" dirty="0" smtClean="0"/>
              <a:t>отменена карточная система</a:t>
            </a:r>
            <a:r>
              <a:rPr lang="ru-RU" dirty="0" smtClean="0"/>
              <a:t> на продовольственные товары, была проведена </a:t>
            </a:r>
            <a:r>
              <a:rPr lang="ru-RU" b="1" dirty="0" smtClean="0"/>
              <a:t>денежная реформа</a:t>
            </a:r>
            <a:r>
              <a:rPr lang="ru-RU" dirty="0" smtClean="0"/>
              <a:t>. В обращение вводились новые деньги.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1571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Находящиеся у населения старые деньги обменивались в соотношении 10:1.</a:t>
            </a:r>
            <a:endParaRPr lang="ru-RU" dirty="0"/>
          </a:p>
        </p:txBody>
      </p:sp>
      <p:pic>
        <p:nvPicPr>
          <p:cNvPr id="36866" name="Picture 2" descr="http://kolyan.net/uploads/forum/images/1283690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715000" cy="29527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Начало восстановления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Восстановление народного хозяйства Украины началось сразу же после освобождения из-под фашистской оккупации.</a:t>
            </a:r>
            <a:endParaRPr lang="ru-RU" dirty="0"/>
          </a:p>
        </p:txBody>
      </p:sp>
      <p:pic>
        <p:nvPicPr>
          <p:cNvPr id="26626" name="Picture 2" descr="http://www.caak.mn/downloads/images14/201008/victory-day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441349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Начало восстановления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Характерной особенностью восстановительных процессов в СССР </a:t>
            </a:r>
            <a:r>
              <a:rPr lang="ru-RU" smtClean="0"/>
              <a:t>и </a:t>
            </a:r>
            <a:r>
              <a:rPr lang="ru-RU" smtClean="0"/>
              <a:t>Украине, </a:t>
            </a:r>
            <a:r>
              <a:rPr lang="ru-RU" dirty="0" smtClean="0"/>
              <a:t>в частности, была опора на внутренние ресурсы и силы, а не надежды на внешнюю помощь.</a:t>
            </a:r>
            <a:endParaRPr lang="ru-RU" dirty="0"/>
          </a:p>
        </p:txBody>
      </p:sp>
      <p:pic>
        <p:nvPicPr>
          <p:cNvPr id="27654" name="Picture 6" descr="http://i.miningwiki.ru/thumb/8/8c/%D0%A3%D0%B3%D0%BB%D0%B5%D0%BF%D1%80%D0%BE%D0%BC_%D0%A1%D0%A1%D0%A1%D0%A0-6.jpg/300px-%D0%A3%D0%B3%D0%BB%D0%B5%D0%BF%D1%80%D0%BE%D0%BC_%D0%A1%D0%A1%D0%A1%D0%A0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832648" cy="3577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5" name="Picture 7" descr="C:\Program Files\Microsoft Office\MEDIA\OFFICE12\Lines\BD1029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марте 1946 г. Верховный Совет СССР утвердил </a:t>
            </a:r>
            <a:r>
              <a:rPr lang="ru-RU" b="1" dirty="0" smtClean="0"/>
              <a:t>план восстановления и развития народного хозяйства на 1946 — 1950 гг.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Основная задача пятилетнего плана</a:t>
            </a:r>
            <a:r>
              <a:rPr lang="ru-RU" dirty="0" smtClean="0"/>
              <a:t> заключалась в том, чтобы достичь довоенного уровня развития промышленности и сельского хозяйства.</a:t>
            </a:r>
            <a:endParaRPr lang="ru-RU" dirty="0"/>
          </a:p>
        </p:txBody>
      </p:sp>
      <p:pic>
        <p:nvPicPr>
          <p:cNvPr id="29698" name="Picture 2" descr="http://www.grandars.ru/images/1/review/id/712/c0c9da13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3"/>
            <a:ext cx="7560840" cy="3293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Последовательность восстановления промышленности: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844824"/>
            <a:ext cx="353013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Тяжелая промышленность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Сельское хозяйство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Лёгкая промышленность</a:t>
            </a:r>
            <a:endParaRPr lang="ru-RU" dirty="0"/>
          </a:p>
        </p:txBody>
      </p:sp>
      <p:pic>
        <p:nvPicPr>
          <p:cNvPr id="28677" name="Picture 5" descr="http://s019.radikal.ru/i624/1205/d2/444c793112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44824"/>
            <a:ext cx="4480198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9" name="Picture 7" descr="C:\Program Files\Microsoft Office\MEDIA\OFFICE12\Lines\BD1484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5715000" cy="952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67544" y="3501008"/>
            <a:ext cx="3456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Восстановление осуществлялось централизованно по четкому государственному плану.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Восстановление хозяйства продолжалась до 1950 г 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65313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Преимущество предоставлялось базовым отраслям промышленности: топливной, металлургической, электроэнергетической, машиностроительной. Было восстановлено и построено более 2 тыс. предприятий.</a:t>
            </a:r>
            <a:endParaRPr lang="ru-RU" dirty="0"/>
          </a:p>
        </p:txBody>
      </p:sp>
      <p:pic>
        <p:nvPicPr>
          <p:cNvPr id="30722" name="Picture 2" descr="http://photos.wikimapia.org/p/00/02/49/34/14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603885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3" name="Picture 3" descr="C:\Program Files\Microsoft Office\MEDIA\OFFICE12\Lines\BD1480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0912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Расширение старых предприятий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Расширились старые производства:</a:t>
            </a:r>
          </a:p>
          <a:p>
            <a:pPr algn="ctr"/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Добыча нефти (район г.Долины)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Природного газа (</a:t>
            </a:r>
            <a:r>
              <a:rPr lang="ru-RU" dirty="0" err="1" smtClean="0"/>
              <a:t>Дашавское</a:t>
            </a:r>
            <a:r>
              <a:rPr lang="ru-RU" dirty="0" smtClean="0"/>
              <a:t>, Венгерское, </a:t>
            </a:r>
            <a:r>
              <a:rPr lang="ru-RU" dirty="0" err="1" smtClean="0"/>
              <a:t>Бильче-Волынское</a:t>
            </a:r>
            <a:r>
              <a:rPr lang="ru-RU" dirty="0" smtClean="0"/>
              <a:t> месторождения во Львовской обл.)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31746" name="Picture 2" descr="http://kotlas.chat.ru/pict/old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7416824" cy="3117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Работы по восстановлению промышленности были в основном завершены в </a:t>
            </a:r>
            <a:r>
              <a:rPr lang="ru-RU" b="1" dirty="0" smtClean="0"/>
              <a:t>1948 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2770" name="Picture 2" descr="C:\Program Files\Microsoft Office\MEDIA\OFFICE12\Lines\BD14800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715000" cy="95250"/>
          </a:xfrm>
          <a:prstGeom prst="rect">
            <a:avLst/>
          </a:prstGeom>
          <a:noFill/>
        </p:spPr>
      </p:pic>
      <p:pic>
        <p:nvPicPr>
          <p:cNvPr id="32772" name="Picture 4" descr="http://www.ssau.ru/images/info/history/image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0768"/>
            <a:ext cx="6286500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3528" y="522920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 концу пятилетки уровень промышленного производства на 73 % превысил довоенный.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Сельское хозяйство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Война тяжело отразилась на состоянии сельского хозяйства.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Сократились посевные площади, ухудшилась обработка полей.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34076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протяжении нескольких лет на село почти не поставлялась новая техника.</a:t>
            </a:r>
            <a:endParaRPr lang="ru-RU" dirty="0"/>
          </a:p>
        </p:txBody>
      </p:sp>
      <p:pic>
        <p:nvPicPr>
          <p:cNvPr id="33794" name="Picture 2" descr="http://ito.vspu.net/SAIT/inst_kaf/kafedru/matem_fizuka_tex_osv/www/intel/files/konkyrs/shevchyk/uchnivski_priklady/web_site_uchnivska/%C2%E5%E1-%F1%E0%E9%F2%20%EF%F0%EE%20%EF%E8%F1%FC%EC%E5%ED%ED%E8%EA%B3%E2%201%20%E3%F0%F3%EF%E0/Foto/materialy/HolodomorVyizdVal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76872"/>
            <a:ext cx="6192688" cy="3094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C:\Program Files\Microsoft Office\MEDIA\OFFICE12\Lines\BD14769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8884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296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Восстановление народного хозяйства Украины   (1945-1950)</vt:lpstr>
      <vt:lpstr>Начало восстановления</vt:lpstr>
      <vt:lpstr>Начало восстановления</vt:lpstr>
      <vt:lpstr>Слайд 4</vt:lpstr>
      <vt:lpstr>Последовательность восстановления промышленности:</vt:lpstr>
      <vt:lpstr>Слайд 6</vt:lpstr>
      <vt:lpstr>Расширение старых предприятий</vt:lpstr>
      <vt:lpstr>Слайд 8</vt:lpstr>
      <vt:lpstr>Сельское хозяйство</vt:lpstr>
      <vt:lpstr>Сельское хозяйство</vt:lpstr>
      <vt:lpstr>Слайд 11</vt:lpstr>
      <vt:lpstr>Слайд 12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народного хозяйства Украины   (1945-1950)</dc:title>
  <dc:creator>влада</dc:creator>
  <cp:lastModifiedBy>влада</cp:lastModifiedBy>
  <cp:revision>9</cp:revision>
  <dcterms:created xsi:type="dcterms:W3CDTF">2014-01-22T16:44:08Z</dcterms:created>
  <dcterms:modified xsi:type="dcterms:W3CDTF">2014-01-24T05:36:31Z</dcterms:modified>
</cp:coreProperties>
</file>