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1C2E48-960F-4F8F-BF0E-B7B36AC93C79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7CC8FF-0046-4A5E-A75F-6D187DF9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Архітектура  та </a:t>
            </a:r>
            <a:r>
              <a:rPr lang="uk-UA" dirty="0" err="1" smtClean="0"/>
              <a:t>книго-</a:t>
            </a:r>
            <a:r>
              <a:rPr lang="uk-UA" dirty="0" smtClean="0"/>
              <a:t> іконо-писання українських земель у складі </a:t>
            </a:r>
            <a:r>
              <a:rPr lang="uk-UA" dirty="0" err="1" smtClean="0"/>
              <a:t>литви</a:t>
            </a:r>
            <a:r>
              <a:rPr lang="uk-UA" dirty="0" smtClean="0"/>
              <a:t>(14-16 ст.)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Юрій Змієборець( кінець 14 </a:t>
            </a:r>
            <a:r>
              <a:rPr lang="uk-UA" dirty="0" err="1" smtClean="0"/>
              <a:t>ст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2050" name="Picture 2" descr="http://theology.in.ua/php_uploads/images/articles/ArticleImages_42273_Jurij_stany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200800" cy="480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Київський псалтир (1397)</a:t>
            </a:r>
            <a:endParaRPr lang="ru-RU" dirty="0"/>
          </a:p>
        </p:txBody>
      </p:sp>
      <p:pic>
        <p:nvPicPr>
          <p:cNvPr id="1026" name="Picture 2" descr="http://pslava.info/files/PSlava/PSIlls/1967HistUM2/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3600400" cy="4729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uk-UA" dirty="0" smtClean="0"/>
              <a:t>Хотинська фортеця</a:t>
            </a:r>
            <a:endParaRPr lang="ru-RU" dirty="0"/>
          </a:p>
        </p:txBody>
      </p:sp>
      <p:pic>
        <p:nvPicPr>
          <p:cNvPr id="27650" name="Picture 2" descr="http://www.serg-klymenko.narod.ru/Other_World/Photo/Ukraine.PivdenZahid/IMG_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65566"/>
            <a:ext cx="7989912" cy="599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янець</a:t>
            </a:r>
            <a:r>
              <a:rPr lang="uk-UA" dirty="0" smtClean="0"/>
              <a:t> - подільська фортеця</a:t>
            </a:r>
            <a:endParaRPr lang="ru-RU" dirty="0"/>
          </a:p>
        </p:txBody>
      </p:sp>
      <p:pic>
        <p:nvPicPr>
          <p:cNvPr id="26626" name="Picture 2" descr="http://upload.wikimedia.org/wikipedia/commons/e/e5/Kamianets-Podilskyi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5273"/>
            <a:ext cx="7848872" cy="533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Покровська церква-фортеця в </a:t>
            </a:r>
            <a:r>
              <a:rPr lang="uk-UA" dirty="0" err="1" smtClean="0"/>
              <a:t>с.Сутківцях</a:t>
            </a:r>
            <a:endParaRPr lang="ru-RU" dirty="0"/>
          </a:p>
        </p:txBody>
      </p:sp>
      <p:pic>
        <p:nvPicPr>
          <p:cNvPr id="4098" name="Picture 2" descr="Файл:Church of the Protection of the Theotokos, Sutkiv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6912768" cy="519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139408" cy="13707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Ханський палац(єдина палацова споруда татар) в </a:t>
            </a:r>
            <a:r>
              <a:rPr lang="uk-UA" dirty="0" err="1" smtClean="0"/>
              <a:t>бахчисараї</a:t>
            </a:r>
            <a:endParaRPr lang="ru-RU" dirty="0"/>
          </a:p>
        </p:txBody>
      </p:sp>
      <p:pic>
        <p:nvPicPr>
          <p:cNvPr id="3074" name="Picture 2" descr="http://www.travelua.com.ua/wp-content/uploads/2012/02/pi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78438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uk-UA" dirty="0" err="1" smtClean="0"/>
              <a:t>Олеський</a:t>
            </a:r>
            <a:r>
              <a:rPr lang="uk-UA" dirty="0" smtClean="0"/>
              <a:t> замок</a:t>
            </a:r>
            <a:endParaRPr lang="ru-RU" dirty="0"/>
          </a:p>
        </p:txBody>
      </p:sp>
      <p:pic>
        <p:nvPicPr>
          <p:cNvPr id="2050" name="Picture 2" descr="http://rentforyou.com.ua/im/excursions/excursions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Мукачівський замок</a:t>
            </a:r>
            <a:endParaRPr lang="ru-RU" dirty="0"/>
          </a:p>
        </p:txBody>
      </p:sp>
      <p:pic>
        <p:nvPicPr>
          <p:cNvPr id="1026" name="Picture 2" descr="http://24ukr.com/images/preview/1-2000/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96797"/>
            <a:ext cx="8064896" cy="5000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Меджибізький</a:t>
            </a:r>
            <a:endParaRPr lang="ru-RU" dirty="0"/>
          </a:p>
        </p:txBody>
      </p:sp>
      <p:pic>
        <p:nvPicPr>
          <p:cNvPr id="21506" name="Picture 2" descr="http://izno.com.ua/wp-content/uploads/2013/01/Medzhibyizkiy-zamok-1024x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255849" cy="5071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Білгород-Дністровська</a:t>
            </a:r>
            <a:endParaRPr lang="ru-RU"/>
          </a:p>
        </p:txBody>
      </p:sp>
      <p:pic>
        <p:nvPicPr>
          <p:cNvPr id="20482" name="Picture 2" descr="http://www.touregion.od.ua/uploaded/Bel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66899"/>
            <a:ext cx="6667500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222</TotalTime>
  <Words>49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Архітектура  та книго- іконо-писання українських земель у складі литви(14-16 ст.)</vt:lpstr>
      <vt:lpstr>Хотинська фортеця</vt:lpstr>
      <vt:lpstr>Кам’янець - подільська фортеця</vt:lpstr>
      <vt:lpstr>Покровська церква-фортеця в с.Сутківцях</vt:lpstr>
      <vt:lpstr>Ханський палац(єдина палацова споруда татар) в бахчисараї</vt:lpstr>
      <vt:lpstr>Олеський замок</vt:lpstr>
      <vt:lpstr>Мукачівський замок</vt:lpstr>
      <vt:lpstr>Меджибізький</vt:lpstr>
      <vt:lpstr>Білгород-Дністровська</vt:lpstr>
      <vt:lpstr>Юрій Змієборець( кінець 14 ст)</vt:lpstr>
      <vt:lpstr>Київський псалтир (1397)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 та книго- іконо-писання українських земель у складі литви(14-16 ст.)</dc:title>
  <dc:creator>User</dc:creator>
  <cp:lastModifiedBy>User</cp:lastModifiedBy>
  <cp:revision>18</cp:revision>
  <dcterms:created xsi:type="dcterms:W3CDTF">2013-10-18T11:03:23Z</dcterms:created>
  <dcterms:modified xsi:type="dcterms:W3CDTF">2013-12-06T17:52:51Z</dcterms:modified>
</cp:coreProperties>
</file>