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3" r:id="rId5"/>
    <p:sldId id="258" r:id="rId6"/>
    <p:sldId id="269" r:id="rId7"/>
    <p:sldId id="259" r:id="rId8"/>
    <p:sldId id="264" r:id="rId9"/>
    <p:sldId id="265" r:id="rId10"/>
    <p:sldId id="266" r:id="rId11"/>
    <p:sldId id="270" r:id="rId12"/>
    <p:sldId id="267" r:id="rId13"/>
    <p:sldId id="268" r:id="rId14"/>
    <p:sldId id="271" r:id="rId15"/>
    <p:sldId id="26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C7A7"/>
    <a:srgbClr val="C8B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3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BF7A0-83E3-479A-8935-658F132292D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FEA58A6-3827-411F-9FF7-1EB371A0741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Знищення селянства як свідомої національної верстви</a:t>
          </a:r>
        </a:p>
      </dgm:t>
    </dgm:pt>
    <dgm:pt modelId="{EDBF8939-C03E-4B63-9D66-67B34D8EFFA6}" type="parTrans" cxnId="{2F24109B-F1EC-4A75-BB2B-91055A22A164}">
      <dgm:prSet/>
      <dgm:spPr/>
      <dgm:t>
        <a:bodyPr/>
        <a:lstStyle/>
        <a:p>
          <a:endParaRPr lang="uk-UA"/>
        </a:p>
      </dgm:t>
    </dgm:pt>
    <dgm:pt modelId="{685219DE-D2A9-4A4F-AE2D-083E2D602C86}" type="sibTrans" cxnId="{2F24109B-F1EC-4A75-BB2B-91055A22A164}">
      <dgm:prSet/>
      <dgm:spPr/>
      <dgm:t>
        <a:bodyPr/>
        <a:lstStyle/>
        <a:p>
          <a:endParaRPr lang="uk-UA"/>
        </a:p>
      </dgm:t>
    </dgm:pt>
    <dgm:pt modelId="{9087D5A3-6D7A-441F-BCF9-7F67B57BD54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«Закон про охорону соціалістичної власності» («Закон про п</a:t>
          </a:r>
          <a:r>
            <a:rPr lang="en-US" sz="2000" b="1" dirty="0" smtClean="0"/>
            <a:t>’</a:t>
          </a:r>
          <a:r>
            <a:rPr lang="uk-UA" sz="2000" b="1" dirty="0" smtClean="0"/>
            <a:t>ять колосків»)</a:t>
          </a:r>
          <a:endParaRPr lang="uk-UA" sz="2000" b="1" dirty="0"/>
        </a:p>
      </dgm:t>
    </dgm:pt>
    <dgm:pt modelId="{4231EAA6-EB09-403C-9688-B4FFBEB1FB0B}" type="parTrans" cxnId="{957AEC8E-F669-40AF-B36B-A7B761202B20}">
      <dgm:prSet/>
      <dgm:spPr/>
      <dgm:t>
        <a:bodyPr/>
        <a:lstStyle/>
        <a:p>
          <a:endParaRPr lang="uk-UA"/>
        </a:p>
      </dgm:t>
    </dgm:pt>
    <dgm:pt modelId="{F2C19D8A-5E2E-44FC-AD48-39194CA7F75C}" type="sibTrans" cxnId="{957AEC8E-F669-40AF-B36B-A7B761202B20}">
      <dgm:prSet/>
      <dgm:spPr/>
      <dgm:t>
        <a:bodyPr/>
        <a:lstStyle/>
        <a:p>
          <a:endParaRPr lang="uk-UA"/>
        </a:p>
      </dgm:t>
    </dgm:pt>
    <dgm:pt modelId="{8C06F275-B60A-4C60-80B2-1CAC1A9213BC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Діяльність в Україні надзвичайної комісії на чолі з В.Молотовим</a:t>
          </a:r>
          <a:endParaRPr lang="uk-UA" b="1" dirty="0"/>
        </a:p>
      </dgm:t>
    </dgm:pt>
    <dgm:pt modelId="{2CEDD76A-0F4E-4C87-80E0-E13D887C8326}" type="parTrans" cxnId="{42912D4E-F8AE-4A4C-A82B-F53E35F03068}">
      <dgm:prSet/>
      <dgm:spPr/>
      <dgm:t>
        <a:bodyPr/>
        <a:lstStyle/>
        <a:p>
          <a:endParaRPr lang="uk-UA"/>
        </a:p>
      </dgm:t>
    </dgm:pt>
    <dgm:pt modelId="{2CEDA90C-24CD-4FC2-9708-EC3B2FEB39DA}" type="sibTrans" cxnId="{42912D4E-F8AE-4A4C-A82B-F53E35F03068}">
      <dgm:prSet/>
      <dgm:spPr/>
      <dgm:t>
        <a:bodyPr/>
        <a:lstStyle/>
        <a:p>
          <a:endParaRPr lang="uk-UA"/>
        </a:p>
      </dgm:t>
    </dgm:pt>
    <dgm:pt modelId="{737288BE-F7C0-455C-939B-7D0C57C88F7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/>
            <a:t>Завищення плану </a:t>
          </a:r>
          <a:r>
            <a:rPr lang="uk-UA" b="1" dirty="0" err="1" smtClean="0"/>
            <a:t>хлібозаготівель</a:t>
          </a:r>
          <a:r>
            <a:rPr lang="uk-UA" b="1" dirty="0" smtClean="0"/>
            <a:t>, «хлібний експорт»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D8231310-32CD-4197-9798-961E180FB48D}" type="parTrans" cxnId="{3954E216-C1FE-407E-B1F6-DBE4341D8582}">
      <dgm:prSet/>
      <dgm:spPr/>
      <dgm:t>
        <a:bodyPr/>
        <a:lstStyle/>
        <a:p>
          <a:endParaRPr lang="uk-UA"/>
        </a:p>
      </dgm:t>
    </dgm:pt>
    <dgm:pt modelId="{39BBB19F-1FA1-48E2-B592-21AC5F38C08D}" type="sibTrans" cxnId="{3954E216-C1FE-407E-B1F6-DBE4341D8582}">
      <dgm:prSet/>
      <dgm:spPr/>
      <dgm:t>
        <a:bodyPr/>
        <a:lstStyle/>
        <a:p>
          <a:endParaRPr lang="uk-UA"/>
        </a:p>
      </dgm:t>
    </dgm:pt>
    <dgm:pt modelId="{002E7B03-EBDB-46FA-A197-B2D33C1569D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/>
            <a:t>Прискорена насильницька колективізація, небажання працювати в колгоспах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dirty="0"/>
        </a:p>
      </dgm:t>
    </dgm:pt>
    <dgm:pt modelId="{3664F830-9AD7-4591-B282-A4D58ABE3A0E}" type="parTrans" cxnId="{62502BC4-9D06-47E8-A92F-63F2B9D0E881}">
      <dgm:prSet/>
      <dgm:spPr/>
      <dgm:t>
        <a:bodyPr/>
        <a:lstStyle/>
        <a:p>
          <a:endParaRPr lang="uk-UA"/>
        </a:p>
      </dgm:t>
    </dgm:pt>
    <dgm:pt modelId="{77C918E2-3006-48BB-9AF2-C0C3ECBADD85}" type="sibTrans" cxnId="{62502BC4-9D06-47E8-A92F-63F2B9D0E881}">
      <dgm:prSet/>
      <dgm:spPr/>
      <dgm:t>
        <a:bodyPr/>
        <a:lstStyle/>
        <a:p>
          <a:endParaRPr lang="uk-UA"/>
        </a:p>
      </dgm:t>
    </dgm:pt>
    <dgm:pt modelId="{9D0C5542-20A4-4D77-A3AB-6D4D398D6346}" type="pres">
      <dgm:prSet presAssocID="{E22BF7A0-83E3-479A-8935-658F132292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E38E13D-7715-4367-86A8-FB4E26A28792}" type="pres">
      <dgm:prSet presAssocID="{4FEA58A6-3827-411F-9FF7-1EB371A07419}" presName="node" presStyleLbl="node1" presStyleIdx="0" presStyleCnt="5" custScaleX="156034" custScaleY="114383" custRadScaleRad="91472" custRadScaleInc="75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65DC6B-2FFA-48CB-97F4-429D8BDE58D1}" type="pres">
      <dgm:prSet presAssocID="{4FEA58A6-3827-411F-9FF7-1EB371A07419}" presName="spNode" presStyleCnt="0"/>
      <dgm:spPr/>
    </dgm:pt>
    <dgm:pt modelId="{30860843-86B0-4D68-B3D1-9943C9761068}" type="pres">
      <dgm:prSet presAssocID="{685219DE-D2A9-4A4F-AE2D-083E2D602C86}" presName="sibTrans" presStyleLbl="sibTrans1D1" presStyleIdx="0" presStyleCnt="5"/>
      <dgm:spPr/>
      <dgm:t>
        <a:bodyPr/>
        <a:lstStyle/>
        <a:p>
          <a:endParaRPr lang="uk-UA"/>
        </a:p>
      </dgm:t>
    </dgm:pt>
    <dgm:pt modelId="{6BAA277C-6301-4780-BC49-AAD71622D88B}" type="pres">
      <dgm:prSet presAssocID="{9087D5A3-6D7A-441F-BCF9-7F67B57BD549}" presName="node" presStyleLbl="node1" presStyleIdx="1" presStyleCnt="5" custScaleX="187712" custScaleY="144676" custRadScaleRad="112933" custRadScaleInc="279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B329A2-97A0-4C30-8FB7-2A85220D3E11}" type="pres">
      <dgm:prSet presAssocID="{9087D5A3-6D7A-441F-BCF9-7F67B57BD549}" presName="spNode" presStyleCnt="0"/>
      <dgm:spPr/>
    </dgm:pt>
    <dgm:pt modelId="{F0FE3E61-FF76-4F80-9A4E-245A03F3F00C}" type="pres">
      <dgm:prSet presAssocID="{F2C19D8A-5E2E-44FC-AD48-39194CA7F75C}" presName="sibTrans" presStyleLbl="sibTrans1D1" presStyleIdx="1" presStyleCnt="5"/>
      <dgm:spPr/>
      <dgm:t>
        <a:bodyPr/>
        <a:lstStyle/>
        <a:p>
          <a:endParaRPr lang="uk-UA"/>
        </a:p>
      </dgm:t>
    </dgm:pt>
    <dgm:pt modelId="{17D54259-B714-4C01-8840-E2EC225A4BB9}" type="pres">
      <dgm:prSet presAssocID="{8C06F275-B60A-4C60-80B2-1CAC1A9213BC}" presName="node" presStyleLbl="node1" presStyleIdx="2" presStyleCnt="5" custScaleX="167217" custScaleY="151796" custRadScaleRad="106004" custRadScaleInc="-507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1C33A7-A73D-4C48-9C11-C6FC6971D968}" type="pres">
      <dgm:prSet presAssocID="{8C06F275-B60A-4C60-80B2-1CAC1A9213BC}" presName="spNode" presStyleCnt="0"/>
      <dgm:spPr/>
    </dgm:pt>
    <dgm:pt modelId="{A5D2E6CB-4038-4817-9142-AAD7D56B3B38}" type="pres">
      <dgm:prSet presAssocID="{2CEDA90C-24CD-4FC2-9708-EC3B2FEB39DA}" presName="sibTrans" presStyleLbl="sibTrans1D1" presStyleIdx="2" presStyleCnt="5"/>
      <dgm:spPr/>
      <dgm:t>
        <a:bodyPr/>
        <a:lstStyle/>
        <a:p>
          <a:endParaRPr lang="uk-UA"/>
        </a:p>
      </dgm:t>
    </dgm:pt>
    <dgm:pt modelId="{594F9B59-BCFE-474D-A5D1-E82485BA4E89}" type="pres">
      <dgm:prSet presAssocID="{737288BE-F7C0-455C-939B-7D0C57C88F7A}" presName="node" presStyleLbl="node1" presStyleIdx="3" presStyleCnt="5" custScaleX="179212" custScaleY="147594" custRadScaleRad="104294" custRadScaleInc="505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B646A9-B62A-4D8A-81DE-4854DD9802E8}" type="pres">
      <dgm:prSet presAssocID="{737288BE-F7C0-455C-939B-7D0C57C88F7A}" presName="spNode" presStyleCnt="0"/>
      <dgm:spPr/>
    </dgm:pt>
    <dgm:pt modelId="{EC8608C4-9F88-4037-AD44-D1DF48BD9D7E}" type="pres">
      <dgm:prSet presAssocID="{39BBB19F-1FA1-48E2-B592-21AC5F38C08D}" presName="sibTrans" presStyleLbl="sibTrans1D1" presStyleIdx="3" presStyleCnt="5"/>
      <dgm:spPr/>
      <dgm:t>
        <a:bodyPr/>
        <a:lstStyle/>
        <a:p>
          <a:endParaRPr lang="uk-UA"/>
        </a:p>
      </dgm:t>
    </dgm:pt>
    <dgm:pt modelId="{BB16EE53-6338-4B90-980F-B86B013E91B6}" type="pres">
      <dgm:prSet presAssocID="{002E7B03-EBDB-46FA-A197-B2D33C1569D9}" presName="node" presStyleLbl="node1" presStyleIdx="4" presStyleCnt="5" custScaleX="198865" custScaleY="153745" custRadScaleRad="109551" custRadScaleInc="-246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2C2763-CC1B-4531-858B-FA9406352D02}" type="pres">
      <dgm:prSet presAssocID="{002E7B03-EBDB-46FA-A197-B2D33C1569D9}" presName="spNode" presStyleCnt="0"/>
      <dgm:spPr/>
    </dgm:pt>
    <dgm:pt modelId="{31430D97-4B8C-4DA5-A3BF-967F1C0E6537}" type="pres">
      <dgm:prSet presAssocID="{77C918E2-3006-48BB-9AF2-C0C3ECBADD85}" presName="sibTrans" presStyleLbl="sibTrans1D1" presStyleIdx="4" presStyleCnt="5"/>
      <dgm:spPr/>
      <dgm:t>
        <a:bodyPr/>
        <a:lstStyle/>
        <a:p>
          <a:endParaRPr lang="uk-UA"/>
        </a:p>
      </dgm:t>
    </dgm:pt>
  </dgm:ptLst>
  <dgm:cxnLst>
    <dgm:cxn modelId="{CEAFC35C-BB0C-4BA4-8526-D955C8465381}" type="presOf" srcId="{77C918E2-3006-48BB-9AF2-C0C3ECBADD85}" destId="{31430D97-4B8C-4DA5-A3BF-967F1C0E6537}" srcOrd="0" destOrd="0" presId="urn:microsoft.com/office/officeart/2005/8/layout/cycle6"/>
    <dgm:cxn modelId="{E200C38C-79D1-4F3C-A355-4FDE2C561C5A}" type="presOf" srcId="{685219DE-D2A9-4A4F-AE2D-083E2D602C86}" destId="{30860843-86B0-4D68-B3D1-9943C9761068}" srcOrd="0" destOrd="0" presId="urn:microsoft.com/office/officeart/2005/8/layout/cycle6"/>
    <dgm:cxn modelId="{3954E216-C1FE-407E-B1F6-DBE4341D8582}" srcId="{E22BF7A0-83E3-479A-8935-658F132292DA}" destId="{737288BE-F7C0-455C-939B-7D0C57C88F7A}" srcOrd="3" destOrd="0" parTransId="{D8231310-32CD-4197-9798-961E180FB48D}" sibTransId="{39BBB19F-1FA1-48E2-B592-21AC5F38C08D}"/>
    <dgm:cxn modelId="{6108C4C9-27E6-4EF7-8B01-A88F6FC61797}" type="presOf" srcId="{8C06F275-B60A-4C60-80B2-1CAC1A9213BC}" destId="{17D54259-B714-4C01-8840-E2EC225A4BB9}" srcOrd="0" destOrd="0" presId="urn:microsoft.com/office/officeart/2005/8/layout/cycle6"/>
    <dgm:cxn modelId="{A82ED409-DF99-427A-A1D8-55035227B4A2}" type="presOf" srcId="{39BBB19F-1FA1-48E2-B592-21AC5F38C08D}" destId="{EC8608C4-9F88-4037-AD44-D1DF48BD9D7E}" srcOrd="0" destOrd="0" presId="urn:microsoft.com/office/officeart/2005/8/layout/cycle6"/>
    <dgm:cxn modelId="{721451C3-9388-4FE0-9925-53BC8D6096F2}" type="presOf" srcId="{002E7B03-EBDB-46FA-A197-B2D33C1569D9}" destId="{BB16EE53-6338-4B90-980F-B86B013E91B6}" srcOrd="0" destOrd="0" presId="urn:microsoft.com/office/officeart/2005/8/layout/cycle6"/>
    <dgm:cxn modelId="{CC6D0BCC-D891-4F00-B7FD-8F2D97B60668}" type="presOf" srcId="{737288BE-F7C0-455C-939B-7D0C57C88F7A}" destId="{594F9B59-BCFE-474D-A5D1-E82485BA4E89}" srcOrd="0" destOrd="0" presId="urn:microsoft.com/office/officeart/2005/8/layout/cycle6"/>
    <dgm:cxn modelId="{2F24109B-F1EC-4A75-BB2B-91055A22A164}" srcId="{E22BF7A0-83E3-479A-8935-658F132292DA}" destId="{4FEA58A6-3827-411F-9FF7-1EB371A07419}" srcOrd="0" destOrd="0" parTransId="{EDBF8939-C03E-4B63-9D66-67B34D8EFFA6}" sibTransId="{685219DE-D2A9-4A4F-AE2D-083E2D602C86}"/>
    <dgm:cxn modelId="{3AD6AE1B-1D68-46FF-8FF9-EC07A2A3E5F8}" type="presOf" srcId="{2CEDA90C-24CD-4FC2-9708-EC3B2FEB39DA}" destId="{A5D2E6CB-4038-4817-9142-AAD7D56B3B38}" srcOrd="0" destOrd="0" presId="urn:microsoft.com/office/officeart/2005/8/layout/cycle6"/>
    <dgm:cxn modelId="{852898CD-4086-4950-8F11-A88E4944CBB4}" type="presOf" srcId="{F2C19D8A-5E2E-44FC-AD48-39194CA7F75C}" destId="{F0FE3E61-FF76-4F80-9A4E-245A03F3F00C}" srcOrd="0" destOrd="0" presId="urn:microsoft.com/office/officeart/2005/8/layout/cycle6"/>
    <dgm:cxn modelId="{D283FB35-B346-4D2D-BBD5-D02E84EAFEB4}" type="presOf" srcId="{9087D5A3-6D7A-441F-BCF9-7F67B57BD549}" destId="{6BAA277C-6301-4780-BC49-AAD71622D88B}" srcOrd="0" destOrd="0" presId="urn:microsoft.com/office/officeart/2005/8/layout/cycle6"/>
    <dgm:cxn modelId="{B3816AFF-0780-49EC-A0F3-D442E3991C0B}" type="presOf" srcId="{4FEA58A6-3827-411F-9FF7-1EB371A07419}" destId="{FE38E13D-7715-4367-86A8-FB4E26A28792}" srcOrd="0" destOrd="0" presId="urn:microsoft.com/office/officeart/2005/8/layout/cycle6"/>
    <dgm:cxn modelId="{06CF3AB7-438A-4BFA-BF81-12F5D95966C9}" type="presOf" srcId="{E22BF7A0-83E3-479A-8935-658F132292DA}" destId="{9D0C5542-20A4-4D77-A3AB-6D4D398D6346}" srcOrd="0" destOrd="0" presId="urn:microsoft.com/office/officeart/2005/8/layout/cycle6"/>
    <dgm:cxn modelId="{62502BC4-9D06-47E8-A92F-63F2B9D0E881}" srcId="{E22BF7A0-83E3-479A-8935-658F132292DA}" destId="{002E7B03-EBDB-46FA-A197-B2D33C1569D9}" srcOrd="4" destOrd="0" parTransId="{3664F830-9AD7-4591-B282-A4D58ABE3A0E}" sibTransId="{77C918E2-3006-48BB-9AF2-C0C3ECBADD85}"/>
    <dgm:cxn modelId="{42912D4E-F8AE-4A4C-A82B-F53E35F03068}" srcId="{E22BF7A0-83E3-479A-8935-658F132292DA}" destId="{8C06F275-B60A-4C60-80B2-1CAC1A9213BC}" srcOrd="2" destOrd="0" parTransId="{2CEDD76A-0F4E-4C87-80E0-E13D887C8326}" sibTransId="{2CEDA90C-24CD-4FC2-9708-EC3B2FEB39DA}"/>
    <dgm:cxn modelId="{957AEC8E-F669-40AF-B36B-A7B761202B20}" srcId="{E22BF7A0-83E3-479A-8935-658F132292DA}" destId="{9087D5A3-6D7A-441F-BCF9-7F67B57BD549}" srcOrd="1" destOrd="0" parTransId="{4231EAA6-EB09-403C-9688-B4FFBEB1FB0B}" sibTransId="{F2C19D8A-5E2E-44FC-AD48-39194CA7F75C}"/>
    <dgm:cxn modelId="{395B5375-93ED-45F7-98AF-29BB18D12B9E}" type="presParOf" srcId="{9D0C5542-20A4-4D77-A3AB-6D4D398D6346}" destId="{FE38E13D-7715-4367-86A8-FB4E26A28792}" srcOrd="0" destOrd="0" presId="urn:microsoft.com/office/officeart/2005/8/layout/cycle6"/>
    <dgm:cxn modelId="{C910569D-1B93-4E8B-8191-D8999B77FEC7}" type="presParOf" srcId="{9D0C5542-20A4-4D77-A3AB-6D4D398D6346}" destId="{6665DC6B-2FFA-48CB-97F4-429D8BDE58D1}" srcOrd="1" destOrd="0" presId="urn:microsoft.com/office/officeart/2005/8/layout/cycle6"/>
    <dgm:cxn modelId="{B691597F-D233-406C-B624-43FCDA8789A2}" type="presParOf" srcId="{9D0C5542-20A4-4D77-A3AB-6D4D398D6346}" destId="{30860843-86B0-4D68-B3D1-9943C9761068}" srcOrd="2" destOrd="0" presId="urn:microsoft.com/office/officeart/2005/8/layout/cycle6"/>
    <dgm:cxn modelId="{C94862FB-E0F2-43BD-9AFD-FEC8AB1A72DD}" type="presParOf" srcId="{9D0C5542-20A4-4D77-A3AB-6D4D398D6346}" destId="{6BAA277C-6301-4780-BC49-AAD71622D88B}" srcOrd="3" destOrd="0" presId="urn:microsoft.com/office/officeart/2005/8/layout/cycle6"/>
    <dgm:cxn modelId="{8BE1F620-009A-4856-8529-38367EE08AB2}" type="presParOf" srcId="{9D0C5542-20A4-4D77-A3AB-6D4D398D6346}" destId="{ADB329A2-97A0-4C30-8FB7-2A85220D3E11}" srcOrd="4" destOrd="0" presId="urn:microsoft.com/office/officeart/2005/8/layout/cycle6"/>
    <dgm:cxn modelId="{EED58EC4-B376-4C48-95D1-381D0E7AC6EF}" type="presParOf" srcId="{9D0C5542-20A4-4D77-A3AB-6D4D398D6346}" destId="{F0FE3E61-FF76-4F80-9A4E-245A03F3F00C}" srcOrd="5" destOrd="0" presId="urn:microsoft.com/office/officeart/2005/8/layout/cycle6"/>
    <dgm:cxn modelId="{4AF8F2E7-A30C-4410-A475-F142760C7D9D}" type="presParOf" srcId="{9D0C5542-20A4-4D77-A3AB-6D4D398D6346}" destId="{17D54259-B714-4C01-8840-E2EC225A4BB9}" srcOrd="6" destOrd="0" presId="urn:microsoft.com/office/officeart/2005/8/layout/cycle6"/>
    <dgm:cxn modelId="{25A8A1D6-2F0B-48FE-966A-7BD3C77242F2}" type="presParOf" srcId="{9D0C5542-20A4-4D77-A3AB-6D4D398D6346}" destId="{501C33A7-A73D-4C48-9C11-C6FC6971D968}" srcOrd="7" destOrd="0" presId="urn:microsoft.com/office/officeart/2005/8/layout/cycle6"/>
    <dgm:cxn modelId="{7E0AB959-F666-4A87-9B6C-F676070631FA}" type="presParOf" srcId="{9D0C5542-20A4-4D77-A3AB-6D4D398D6346}" destId="{A5D2E6CB-4038-4817-9142-AAD7D56B3B38}" srcOrd="8" destOrd="0" presId="urn:microsoft.com/office/officeart/2005/8/layout/cycle6"/>
    <dgm:cxn modelId="{5239DB20-E342-4574-9511-468EF5013DE0}" type="presParOf" srcId="{9D0C5542-20A4-4D77-A3AB-6D4D398D6346}" destId="{594F9B59-BCFE-474D-A5D1-E82485BA4E89}" srcOrd="9" destOrd="0" presId="urn:microsoft.com/office/officeart/2005/8/layout/cycle6"/>
    <dgm:cxn modelId="{A1978383-6E9E-47E2-BBD1-EA9BE5DC5566}" type="presParOf" srcId="{9D0C5542-20A4-4D77-A3AB-6D4D398D6346}" destId="{4BB646A9-B62A-4D8A-81DE-4854DD9802E8}" srcOrd="10" destOrd="0" presId="urn:microsoft.com/office/officeart/2005/8/layout/cycle6"/>
    <dgm:cxn modelId="{9F2FEE68-4F22-4BF6-BBCC-84F847C7871C}" type="presParOf" srcId="{9D0C5542-20A4-4D77-A3AB-6D4D398D6346}" destId="{EC8608C4-9F88-4037-AD44-D1DF48BD9D7E}" srcOrd="11" destOrd="0" presId="urn:microsoft.com/office/officeart/2005/8/layout/cycle6"/>
    <dgm:cxn modelId="{52389D47-955C-44F0-932B-B769121B5361}" type="presParOf" srcId="{9D0C5542-20A4-4D77-A3AB-6D4D398D6346}" destId="{BB16EE53-6338-4B90-980F-B86B013E91B6}" srcOrd="12" destOrd="0" presId="urn:microsoft.com/office/officeart/2005/8/layout/cycle6"/>
    <dgm:cxn modelId="{BCB8CF90-A724-492F-B9CD-D50A5BB34FD4}" type="presParOf" srcId="{9D0C5542-20A4-4D77-A3AB-6D4D398D6346}" destId="{9D2C2763-CC1B-4531-858B-FA9406352D02}" srcOrd="13" destOrd="0" presId="urn:microsoft.com/office/officeart/2005/8/layout/cycle6"/>
    <dgm:cxn modelId="{6A5AC3E1-097F-4679-9D27-84C8436446CE}" type="presParOf" srcId="{9D0C5542-20A4-4D77-A3AB-6D4D398D6346}" destId="{31430D97-4B8C-4DA5-A3BF-967F1C0E653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8E13D-7715-4367-86A8-FB4E26A28792}">
      <dsp:nvSpPr>
        <dsp:cNvPr id="0" name=""/>
        <dsp:cNvSpPr/>
      </dsp:nvSpPr>
      <dsp:spPr>
        <a:xfrm>
          <a:off x="3198123" y="48277"/>
          <a:ext cx="2803676" cy="133592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Знищення селянства як свідомої національної верстви</a:t>
          </a:r>
        </a:p>
      </dsp:txBody>
      <dsp:txXfrm>
        <a:off x="3263338" y="113492"/>
        <a:ext cx="2673246" cy="1205499"/>
      </dsp:txXfrm>
    </dsp:sp>
    <dsp:sp modelId="{30860843-86B0-4D68-B3D1-9943C9761068}">
      <dsp:nvSpPr>
        <dsp:cNvPr id="0" name=""/>
        <dsp:cNvSpPr/>
      </dsp:nvSpPr>
      <dsp:spPr>
        <a:xfrm>
          <a:off x="3530436" y="1297360"/>
          <a:ext cx="4667543" cy="4667543"/>
        </a:xfrm>
        <a:custGeom>
          <a:avLst/>
          <a:gdLst/>
          <a:ahLst/>
          <a:cxnLst/>
          <a:rect l="0" t="0" r="0" b="0"/>
          <a:pathLst>
            <a:path>
              <a:moveTo>
                <a:pt x="2479439" y="4550"/>
              </a:moveTo>
              <a:arcTo wR="2333771" hR="2333771" stAng="16414715" swAng="11741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A277C-6301-4780-BC49-AAD71622D88B}">
      <dsp:nvSpPr>
        <dsp:cNvPr id="0" name=""/>
        <dsp:cNvSpPr/>
      </dsp:nvSpPr>
      <dsp:spPr>
        <a:xfrm>
          <a:off x="5430375" y="1488435"/>
          <a:ext cx="3372878" cy="1689734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«Закон про охорону соціалістичної власності» («Закон про п</a:t>
          </a:r>
          <a:r>
            <a:rPr lang="en-US" sz="2000" b="1" kern="1200" dirty="0" smtClean="0"/>
            <a:t>’</a:t>
          </a:r>
          <a:r>
            <a:rPr lang="uk-UA" sz="2000" b="1" kern="1200" dirty="0" smtClean="0"/>
            <a:t>ять колосків»)</a:t>
          </a:r>
          <a:endParaRPr lang="uk-UA" sz="2000" b="1" kern="1200" dirty="0"/>
        </a:p>
      </dsp:txBody>
      <dsp:txXfrm>
        <a:off x="5512861" y="1570921"/>
        <a:ext cx="3207906" cy="1524762"/>
      </dsp:txXfrm>
    </dsp:sp>
    <dsp:sp modelId="{F0FE3E61-FF76-4F80-9A4E-245A03F3F00C}">
      <dsp:nvSpPr>
        <dsp:cNvPr id="0" name=""/>
        <dsp:cNvSpPr/>
      </dsp:nvSpPr>
      <dsp:spPr>
        <a:xfrm>
          <a:off x="2695488" y="-135337"/>
          <a:ext cx="4667543" cy="4667543"/>
        </a:xfrm>
        <a:custGeom>
          <a:avLst/>
          <a:gdLst/>
          <a:ahLst/>
          <a:cxnLst/>
          <a:rect l="0" t="0" r="0" b="0"/>
          <a:pathLst>
            <a:path>
              <a:moveTo>
                <a:pt x="4449798" y="3318109"/>
              </a:moveTo>
              <a:arcTo wR="2333771" hR="2333771" stAng="1496820" swAng="7337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54259-B714-4C01-8840-E2EC225A4BB9}">
      <dsp:nvSpPr>
        <dsp:cNvPr id="0" name=""/>
        <dsp:cNvSpPr/>
      </dsp:nvSpPr>
      <dsp:spPr>
        <a:xfrm>
          <a:off x="4874018" y="3612674"/>
          <a:ext cx="3004617" cy="1772892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Діяльність в Україні надзвичайної комісії на чолі з В.Молотовим</a:t>
          </a:r>
          <a:endParaRPr lang="uk-UA" sz="2100" b="1" kern="1200" dirty="0"/>
        </a:p>
      </dsp:txBody>
      <dsp:txXfrm>
        <a:off x="4960563" y="3699219"/>
        <a:ext cx="2831527" cy="1599802"/>
      </dsp:txXfrm>
    </dsp:sp>
    <dsp:sp modelId="{A5D2E6CB-4038-4817-9142-AAD7D56B3B38}">
      <dsp:nvSpPr>
        <dsp:cNvPr id="0" name=""/>
        <dsp:cNvSpPr/>
      </dsp:nvSpPr>
      <dsp:spPr>
        <a:xfrm>
          <a:off x="2373055" y="638554"/>
          <a:ext cx="4667543" cy="4667543"/>
        </a:xfrm>
        <a:custGeom>
          <a:avLst/>
          <a:gdLst/>
          <a:ahLst/>
          <a:cxnLst/>
          <a:rect l="0" t="0" r="0" b="0"/>
          <a:pathLst>
            <a:path>
              <a:moveTo>
                <a:pt x="2495530" y="4661930"/>
              </a:moveTo>
              <a:arcTo wR="2333771" hR="2333771" stAng="5161531" swAng="7879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F9B59-BCFE-474D-A5D1-E82485BA4E89}">
      <dsp:nvSpPr>
        <dsp:cNvPr id="0" name=""/>
        <dsp:cNvSpPr/>
      </dsp:nvSpPr>
      <dsp:spPr>
        <a:xfrm>
          <a:off x="1109884" y="3612674"/>
          <a:ext cx="3220147" cy="1723815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100" b="1" kern="1200" dirty="0" smtClean="0"/>
            <a:t>Завищення плану </a:t>
          </a:r>
          <a:r>
            <a:rPr lang="uk-UA" sz="2100" b="1" kern="1200" dirty="0" err="1" smtClean="0"/>
            <a:t>хлібозаготівель</a:t>
          </a:r>
          <a:r>
            <a:rPr lang="uk-UA" sz="2100" b="1" kern="1200" dirty="0" smtClean="0"/>
            <a:t>, «хлібний експорт»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 dirty="0"/>
        </a:p>
      </dsp:txBody>
      <dsp:txXfrm>
        <a:off x="1194034" y="3696824"/>
        <a:ext cx="3051847" cy="1555515"/>
      </dsp:txXfrm>
    </dsp:sp>
    <dsp:sp modelId="{EC8608C4-9F88-4037-AD44-D1DF48BD9D7E}">
      <dsp:nvSpPr>
        <dsp:cNvPr id="0" name=""/>
        <dsp:cNvSpPr/>
      </dsp:nvSpPr>
      <dsp:spPr>
        <a:xfrm>
          <a:off x="1814264" y="-37487"/>
          <a:ext cx="4667543" cy="4667543"/>
        </a:xfrm>
        <a:custGeom>
          <a:avLst/>
          <a:gdLst/>
          <a:ahLst/>
          <a:cxnLst/>
          <a:rect l="0" t="0" r="0" b="0"/>
          <a:pathLst>
            <a:path>
              <a:moveTo>
                <a:pt x="404126" y="3646387"/>
              </a:moveTo>
              <a:arcTo wR="2333771" hR="2333771" stAng="8746501" swAng="6604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6EE53-6338-4B90-980F-B86B013E91B6}">
      <dsp:nvSpPr>
        <dsp:cNvPr id="0" name=""/>
        <dsp:cNvSpPr/>
      </dsp:nvSpPr>
      <dsp:spPr>
        <a:xfrm>
          <a:off x="245779" y="1416423"/>
          <a:ext cx="3573280" cy="1795655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/>
            <a:t>Прискорена насильницька колективізація, небажання працювати в колгоспах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333436" y="1504080"/>
        <a:ext cx="3397966" cy="1620341"/>
      </dsp:txXfrm>
    </dsp:sp>
    <dsp:sp modelId="{31430D97-4B8C-4DA5-A3BF-967F1C0E6537}">
      <dsp:nvSpPr>
        <dsp:cNvPr id="0" name=""/>
        <dsp:cNvSpPr/>
      </dsp:nvSpPr>
      <dsp:spPr>
        <a:xfrm>
          <a:off x="1128338" y="1168506"/>
          <a:ext cx="4667543" cy="4667543"/>
        </a:xfrm>
        <a:custGeom>
          <a:avLst/>
          <a:gdLst/>
          <a:ahLst/>
          <a:cxnLst/>
          <a:rect l="0" t="0" r="0" b="0"/>
          <a:pathLst>
            <a:path>
              <a:moveTo>
                <a:pt x="1294319" y="244266"/>
              </a:moveTo>
              <a:arcTo wR="2333771" hR="2333771" stAng="14613081" swAng="11851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3536-CF02-4C7B-BDB8-B940CC7FEC8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ED3EB-B805-45DF-A100-19008CCC0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9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ED3EB-B805-45DF-A100-19008CCC07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8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2FA83-4624-40BE-A692-59EBA51B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0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AB0AF-9FF4-4B1B-BD28-975EA2373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3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23CA-E478-4D88-99EC-EBEFD2CDF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7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BF3C-AD53-4C29-9C8C-2F22FA716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01E7-33A0-4248-82A8-484462D0B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9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D1AE-5D67-4AB7-B69B-04344E411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8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EC04F-BB41-4D6B-B076-9E6EF6461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3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DC98-2C4E-4A2E-BA40-20BDB73AC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0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6423B-024D-4604-8DF1-94FD49DD0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9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38AD-2D78-4006-835F-312FFD716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3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A63F-07E4-4D63-87E0-FAE4F4699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7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1B111-967B-4A67-ACE8-44EABE88A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0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447ED8-49AA-4A81-9B23-C43C7068F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http://ukrlife.org/main/evshan/famine3.jpg" TargetMode="External"/><Relationship Id="rId5" Type="http://schemas.openxmlformats.org/officeDocument/2006/relationships/image" Target="../media/image13.jpeg"/><Relationship Id="rId4" Type="http://schemas.openxmlformats.org/officeDocument/2006/relationships/image" Target="http://ukrlife.org/main/evshan/famine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ukrlife.org/main/evshan/famine16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ukrlife.org/main/evshan/famine6.jpg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http://ukrlife.org/main/evshan/famine8.jpg" TargetMode="External"/><Relationship Id="rId5" Type="http://schemas.openxmlformats.org/officeDocument/2006/relationships/image" Target="../media/image17.jpeg"/><Relationship Id="rId4" Type="http://schemas.openxmlformats.org/officeDocument/2006/relationships/image" Target="http://ukrlife.org/main/evshan/famine7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http://ukrlife.org/main/evshan/famine13.jpg" TargetMode="External"/><Relationship Id="rId5" Type="http://schemas.openxmlformats.org/officeDocument/2006/relationships/image" Target="../media/image19.jpeg"/><Relationship Id="rId4" Type="http://schemas.openxmlformats.org/officeDocument/2006/relationships/image" Target="http://ukrlife.org/main/evshan/famine10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http://ukrlife.org/main/evshan/famine9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676400"/>
            <a:ext cx="3300413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705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Голодомор 30-х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років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Свіча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пам‘яті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-552549">
            <a:off x="533400" y="3051175"/>
            <a:ext cx="3505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sz="2400">
                <a:latin typeface="a_ModernoBrk" pitchFamily="82" charset="-52"/>
              </a:rPr>
              <a:t>Ні труни, ні хрестів,</a:t>
            </a:r>
            <a:endParaRPr lang="ru-RU" sz="2400">
              <a:latin typeface="a_ModernoBrk" pitchFamily="82" charset="-52"/>
            </a:endParaRPr>
          </a:p>
          <a:p>
            <a:r>
              <a:rPr lang="uk-UA" sz="2400">
                <a:latin typeface="a_ModernoBrk" pitchFamily="82" charset="-52"/>
              </a:rPr>
              <a:t>І ні тризни.</a:t>
            </a:r>
            <a:endParaRPr lang="ru-RU" sz="2400">
              <a:latin typeface="a_ModernoBrk" pitchFamily="82" charset="-52"/>
            </a:endParaRPr>
          </a:p>
          <a:p>
            <a:r>
              <a:rPr lang="uk-UA" sz="2400">
                <a:latin typeface="a_ModernoBrk" pitchFamily="82" charset="-52"/>
              </a:rPr>
              <a:t>Прямо в яму</a:t>
            </a:r>
            <a:endParaRPr lang="ru-RU" sz="2400">
              <a:latin typeface="a_ModernoBrk" pitchFamily="82" charset="-52"/>
            </a:endParaRPr>
          </a:p>
          <a:p>
            <a:r>
              <a:rPr lang="uk-UA" sz="2400">
                <a:latin typeface="a_ModernoBrk" pitchFamily="82" charset="-52"/>
              </a:rPr>
              <a:t>Навіки віків.</a:t>
            </a:r>
            <a:endParaRPr lang="ru-RU" sz="2400">
              <a:latin typeface="a_ModernoBrk" pitchFamily="82" charset="-52"/>
            </a:endParaRPr>
          </a:p>
          <a:p>
            <a:r>
              <a:rPr lang="uk-UA" sz="2400">
                <a:latin typeface="a_ModernoBrk" pitchFamily="82" charset="-52"/>
              </a:rPr>
              <a:t>Чорна сповідь моєї Вітчизни,</a:t>
            </a:r>
            <a:endParaRPr lang="ru-RU" sz="2400">
              <a:latin typeface="a_ModernoBrk" pitchFamily="82" charset="-52"/>
            </a:endParaRPr>
          </a:p>
          <a:p>
            <a:r>
              <a:rPr lang="uk-UA" sz="2400">
                <a:latin typeface="a_ModernoBrk" pitchFamily="82" charset="-52"/>
              </a:rPr>
              <a:t>І її затамований гнів.</a:t>
            </a:r>
          </a:p>
        </p:txBody>
      </p:sp>
    </p:spTree>
    <p:custDataLst>
      <p:tags r:id="rId1"/>
    </p:custData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ukrlife.org/main/evshan/famine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392488"/>
            <a:ext cx="5105400" cy="2646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399" y="5952562"/>
            <a:ext cx="695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Їдальня для голодуючих дітей (місто Катеринослав).</a:t>
            </a:r>
            <a:r>
              <a:rPr lang="ru-RU"/>
              <a:t> </a:t>
            </a:r>
          </a:p>
        </p:txBody>
      </p:sp>
      <p:pic>
        <p:nvPicPr>
          <p:cNvPr id="32774" name="Picture 6" descr="http://ukrlife.org/main/evshan/famine3.jpg"/>
          <p:cNvPicPr>
            <a:picLocks noGrp="1" noChangeAspect="1" noChangeArrowheads="1"/>
          </p:cNvPicPr>
          <p:nvPr>
            <p:ph type="title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73025"/>
            <a:ext cx="4419600" cy="2705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58761" y="2830820"/>
            <a:ext cx="805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uk-UA" dirty="0"/>
              <a:t>                </a:t>
            </a:r>
            <a:r>
              <a:rPr lang="ru-RU" dirty="0"/>
              <a:t> </a:t>
            </a:r>
            <a:r>
              <a:rPr lang="ru-RU" sz="2000" b="1" dirty="0" err="1"/>
              <a:t>Хлопець</a:t>
            </a:r>
            <a:r>
              <a:rPr lang="ru-RU" sz="2000" b="1" dirty="0"/>
              <a:t> тяжко </a:t>
            </a:r>
            <a:r>
              <a:rPr lang="ru-RU" sz="2000" b="1" dirty="0" err="1"/>
              <a:t>хворий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голоду (</a:t>
            </a:r>
            <a:r>
              <a:rPr lang="ru-RU" sz="2000" b="1" dirty="0" err="1"/>
              <a:t>повіт</a:t>
            </a:r>
            <a:r>
              <a:rPr lang="ru-RU" sz="2000" b="1" dirty="0"/>
              <a:t> Гуляй Поле).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20">
        <p:fade/>
      </p:transition>
    </mc:Choice>
    <mc:Fallback xmlns="">
      <p:transition spd="med" advTm="131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27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794" y="5502275"/>
            <a:ext cx="3468806" cy="822325"/>
          </a:xfrm>
        </p:spPr>
        <p:txBody>
          <a:bodyPr/>
          <a:lstStyle/>
          <a:p>
            <a:pPr eaLnBrk="1" hangingPunct="1"/>
            <a:r>
              <a:rPr lang="uk-UA" sz="2400" b="1" dirty="0" smtClean="0"/>
              <a:t>Похорон в Херсоні</a:t>
            </a:r>
            <a:endParaRPr lang="ru-RU" sz="2400" b="1" dirty="0" smtClean="0"/>
          </a:p>
          <a:p>
            <a:pPr eaLnBrk="1" hangingPunct="1"/>
            <a:endParaRPr lang="ru-RU" sz="1600" dirty="0" smtClean="0"/>
          </a:p>
        </p:txBody>
      </p:sp>
      <p:pic>
        <p:nvPicPr>
          <p:cNvPr id="5" name="Picture 4" descr="http://ukrlife.org/main/evshan/famine1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754119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ukrlife.org/main/evshan/famine6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2360"/>
            <a:ext cx="3911668" cy="516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6519" y="5780782"/>
            <a:ext cx="48292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err="1" smtClean="0"/>
              <a:t>Учителька</a:t>
            </a:r>
            <a:r>
              <a:rPr lang="ru-RU" sz="2000" dirty="0" smtClean="0"/>
              <a:t> села </a:t>
            </a:r>
            <a:r>
              <a:rPr lang="ru-RU" sz="2000" dirty="0" err="1" smtClean="0"/>
              <a:t>Березівки</a:t>
            </a:r>
            <a:r>
              <a:rPr lang="ru-RU" sz="2000" dirty="0" smtClean="0"/>
              <a:t>, з 35 </a:t>
            </a:r>
            <a:r>
              <a:rPr lang="ru-RU" sz="2000" dirty="0" err="1" smtClean="0"/>
              <a:t>річним</a:t>
            </a:r>
            <a:r>
              <a:rPr lang="ru-RU" sz="2000" dirty="0" smtClean="0"/>
              <a:t> стажем </a:t>
            </a:r>
            <a:r>
              <a:rPr lang="ru-RU" sz="2000" dirty="0" err="1" smtClean="0"/>
              <a:t>служби</a:t>
            </a:r>
            <a:r>
              <a:rPr lang="ru-RU" sz="2000" dirty="0" smtClean="0"/>
              <a:t>, у </a:t>
            </a:r>
            <a:r>
              <a:rPr lang="ru-RU" sz="2000" dirty="0" err="1" smtClean="0"/>
              <a:t>сільській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лікарні</a:t>
            </a:r>
            <a:r>
              <a:rPr lang="ru-RU" sz="2000" dirty="0" smtClean="0"/>
              <a:t>, хвора на </a:t>
            </a:r>
            <a:r>
              <a:rPr lang="ru-RU" sz="2000" dirty="0" err="1" smtClean="0"/>
              <a:t>набряки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викликані</a:t>
            </a:r>
            <a:r>
              <a:rPr lang="ru-RU" sz="2000" dirty="0" smtClean="0"/>
              <a:t> голодом (</a:t>
            </a:r>
            <a:r>
              <a:rPr lang="ru-RU" sz="2000" dirty="0" err="1" smtClean="0"/>
              <a:t>повіт</a:t>
            </a:r>
            <a:r>
              <a:rPr lang="ru-RU" sz="2000" dirty="0" smtClean="0"/>
              <a:t> Гуляй Поле).</a:t>
            </a:r>
            <a:endParaRPr lang="ru-RU" sz="2000" dirty="0"/>
          </a:p>
        </p:txBody>
      </p:sp>
    </p:spTree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BAD4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 eaLnBrk="1" hangingPunct="1"/>
            <a:r>
              <a:rPr lang="ru-RU" sz="2400" smtClean="0"/>
              <a:t>Трупи дітей, померлих від голоду, зложені в морґу</a:t>
            </a:r>
            <a:r>
              <a:rPr lang="ru-RU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4724400"/>
            <a:ext cx="5486400" cy="1401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err="1" smtClean="0"/>
              <a:t>Хлопець</a:t>
            </a:r>
            <a:r>
              <a:rPr lang="ru-RU" sz="2400" dirty="0" smtClean="0"/>
              <a:t> села </a:t>
            </a:r>
            <a:r>
              <a:rPr lang="ru-RU" sz="2400" dirty="0" err="1" smtClean="0"/>
              <a:t>Благовіщенка</a:t>
            </a:r>
            <a:r>
              <a:rPr lang="ru-RU" sz="2400" dirty="0" smtClean="0"/>
              <a:t> </a:t>
            </a:r>
            <a:r>
              <a:rPr lang="ru-RU" sz="2400" dirty="0" err="1" smtClean="0"/>
              <a:t>Іларіон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err="1" smtClean="0"/>
              <a:t>Нищенко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через голод убив </a:t>
            </a:r>
            <a:r>
              <a:rPr lang="ru-RU" sz="2400" dirty="0" err="1" smtClean="0"/>
              <a:t>свого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3-літнього брата і </a:t>
            </a:r>
            <a:r>
              <a:rPr lang="ru-RU" sz="2400" dirty="0" err="1" smtClean="0"/>
              <a:t>з'їв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1800" dirty="0" smtClean="0"/>
              <a:t>.</a:t>
            </a:r>
          </a:p>
        </p:txBody>
      </p:sp>
      <p:pic>
        <p:nvPicPr>
          <p:cNvPr id="33796" name="Picture 4" descr="http://ukrlife.org/main/evshan/famine7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8670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http://ukrlife.org/main/evshan/famine8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46863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820">
        <p:fade/>
      </p:transition>
    </mc:Choice>
    <mc:Fallback xmlns="">
      <p:transition spd="med" advTm="17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BAD4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4114800" cy="1371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000" b="1" smtClean="0"/>
              <a:t>Діти опухлі від голоду </a:t>
            </a:r>
            <a:br>
              <a:rPr lang="ru-RU" sz="2000" b="1" smtClean="0"/>
            </a:br>
            <a:r>
              <a:rPr lang="ru-RU" sz="2000" b="1" smtClean="0"/>
              <a:t>(Бердянськ).</a:t>
            </a:r>
            <a:r>
              <a:rPr lang="ru-RU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4572000"/>
            <a:ext cx="3657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/>
              <a:t>Перевіз на цвинтар трупів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/>
              <a:t>померлих від голоду.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/>
              <a:t>Трупи були позбирані на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smtClean="0"/>
              <a:t>вулицях міста Херсону.</a:t>
            </a:r>
          </a:p>
        </p:txBody>
      </p:sp>
      <p:pic>
        <p:nvPicPr>
          <p:cNvPr id="34820" name="Picture 4" descr="http://ukrlife.org/main/evshan/famine1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914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http://ukrlife.org/main/evshan/famine13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75932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04">
        <p:fade/>
      </p:transition>
    </mc:Choice>
    <mc:Fallback xmlns="">
      <p:transition spd="med" advTm="17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4000" i="1" dirty="0" smtClean="0"/>
              <a:t>«Люди, бережіть Україну!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000" i="1" dirty="0" smtClean="0"/>
              <a:t>Господом Богом заклинаю Вас,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000" i="1" dirty="0" smtClean="0"/>
              <a:t>Не віддайтеся знову у раби за шматок хліба!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000" i="1" dirty="0" smtClean="0"/>
              <a:t>Покаяння всім живим і душам спочилим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4000" i="1" dirty="0" smtClean="0"/>
              <a:t>За вільну й невільну провину».</a:t>
            </a:r>
            <a:endParaRPr lang="ru-RU" sz="4000" i="1" dirty="0" smtClean="0"/>
          </a:p>
          <a:p>
            <a:pPr eaLnBrk="1" hangingPunct="1"/>
            <a:endParaRPr lang="ru-RU" sz="4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76200"/>
            <a:ext cx="3597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4876800"/>
            <a:ext cx="862945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Вічна пам’ять жертвам голодомору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Tm="144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s/golodomor/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619375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839200" cy="1403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Голод - трагічна сторінка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людської пам'яті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28400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Безимени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2563"/>
          <a:stretch>
            <a:fillRect/>
          </a:stretch>
        </p:blipFill>
        <p:spPr bwMode="auto">
          <a:xfrm>
            <a:off x="3733800" y="3810000"/>
            <a:ext cx="21129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C7A7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352800"/>
            <a:ext cx="6019800" cy="3505200"/>
          </a:xfrm>
        </p:spPr>
        <p:txBody>
          <a:bodyPr/>
          <a:lstStyle/>
          <a:p>
            <a:pPr algn="r" eaLnBrk="1" hangingPunct="1"/>
            <a:r>
              <a:rPr lang="uk-UA" sz="2400" smtClean="0">
                <a:solidFill>
                  <a:schemeClr val="tx1"/>
                </a:solidFill>
              </a:rPr>
              <a:t>Осінь 1922 року. Голод відступив.</a:t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smtClean="0">
                <a:solidFill>
                  <a:schemeClr val="tx1"/>
                </a:solidFill>
              </a:rPr>
              <a:t>Україна не вмерла... Будувалась,                           </a:t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smtClean="0">
                <a:solidFill>
                  <a:schemeClr val="tx1"/>
                </a:solidFill>
              </a:rPr>
              <a:t>квітла, зеленіла, розквітала І міцніла...                           </a:t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smtClean="0">
                <a:solidFill>
                  <a:schemeClr val="tx1"/>
                </a:solidFill>
              </a:rPr>
              <a:t>Знову чорна хмара наступила.                           </a:t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smtClean="0">
                <a:solidFill>
                  <a:schemeClr val="tx1"/>
                </a:solidFill>
              </a:rPr>
              <a:t>Сонце людям затулила.                           </a:t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smtClean="0">
                <a:solidFill>
                  <a:schemeClr val="tx1"/>
                </a:solidFill>
              </a:rPr>
              <a:t>І почалась друга епопея голоду.</a:t>
            </a:r>
            <a:r>
              <a:rPr lang="uk-UA" smtClean="0"/>
              <a:t> </a:t>
            </a:r>
            <a:endParaRPr lang="ru-RU" smtClean="0"/>
          </a:p>
        </p:txBody>
      </p:sp>
      <p:pic>
        <p:nvPicPr>
          <p:cNvPr id="8197" name="Picture 5" descr="Безимени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-914400"/>
            <a:ext cx="7778750" cy="3657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dirty="0" smtClean="0"/>
              <a:t>	</a:t>
            </a:r>
          </a:p>
          <a:p>
            <a:pPr marL="0" indent="0" algn="ctr" eaLnBrk="1" hangingPunct="1">
              <a:buFontTx/>
              <a:buNone/>
            </a:pPr>
            <a:endParaRPr lang="uk-UA" dirty="0" smtClean="0"/>
          </a:p>
          <a:p>
            <a:pPr marL="0" indent="0" algn="ctr" eaLnBrk="1" hangingPunct="1">
              <a:buFontTx/>
              <a:buNone/>
            </a:pPr>
            <a:r>
              <a:rPr lang="uk-UA" dirty="0" smtClean="0">
                <a:latin typeface="a_ModernoBrk" pitchFamily="82" charset="-52"/>
              </a:rPr>
              <a:t>Голодомор 1932-1933 років – свідчить про цілеспрямований геноцид проти українського народу, один з найважливіших підсумків сталінської</a:t>
            </a:r>
          </a:p>
          <a:p>
            <a:pPr marL="0" indent="0" algn="ctr" eaLnBrk="1" hangingPunct="1">
              <a:buFontTx/>
              <a:buNone/>
            </a:pPr>
            <a:r>
              <a:rPr lang="uk-UA" dirty="0" smtClean="0">
                <a:latin typeface="a_ModernoBrk" pitchFamily="82" charset="-52"/>
              </a:rPr>
              <a:t>колективізації, свідомо організований більшовицьким тоталітарним режимом, щоб учинити масове винищення кращих сил українського народу.</a:t>
            </a:r>
            <a:endParaRPr lang="ru-RU" dirty="0" smtClean="0">
              <a:latin typeface="a_ModernoBrk" pitchFamily="82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27438"/>
            <a:ext cx="5207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609600"/>
            <a:ext cx="845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4000" b="1">
                <a:latin typeface="Bickham Script Two" pitchFamily="66" charset="0"/>
              </a:rPr>
              <a:t>Пухнучи з голоду, люди намагаються дістати в полі хоч трохи хліба, щоб врятуватися від голодної смерті.</a:t>
            </a:r>
            <a:r>
              <a:rPr lang="ru-RU" sz="4000" b="1">
                <a:latin typeface="Bickham Script Two" pitchFamily="66" charset="0"/>
              </a:rPr>
              <a:t>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r="2821" b="5643"/>
          <a:stretch>
            <a:fillRect/>
          </a:stretch>
        </p:blipFill>
        <p:spPr bwMode="auto">
          <a:xfrm rot="568119">
            <a:off x="5410200" y="2209800"/>
            <a:ext cx="2878138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1914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://ukrlife.org/main/evshan/famine9.jpg"/>
          <p:cNvPicPr>
            <a:picLocks noGrp="1" noChangeAspect="1" noChangeArrowheads="1"/>
          </p:cNvPicPr>
          <p:nvPr>
            <p:ph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b="12500"/>
          <a:stretch>
            <a:fillRect/>
          </a:stretch>
        </p:blipFill>
        <p:spPr>
          <a:xfrm rot="20839790">
            <a:off x="609600" y="3276600"/>
            <a:ext cx="2214563" cy="313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52">
        <p:fade/>
      </p:transition>
    </mc:Choice>
    <mc:Fallback xmlns="">
      <p:transition spd="med" advTm="167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9746" y="1124744"/>
          <a:ext cx="89644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0182" y="152400"/>
            <a:ext cx="87722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ПРИЧИНИ ГОЛОДОМОРУ</a:t>
            </a:r>
          </a:p>
        </p:txBody>
      </p:sp>
    </p:spTree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2"/>
            </a:gs>
            <a:gs pos="50000">
              <a:srgbClr val="C8BAD4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Ш"/>
            </a:pPr>
            <a:r>
              <a:rPr lang="uk-UA" sz="2800" smtClean="0"/>
              <a:t>Голодомор в Україні продовжувавсь понад 17 місяців померло від 4 до 7 млн. чоловік;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uk-UA" sz="2800" smtClean="0"/>
              <a:t>Весною 1933 р. від голоду помирало щохвилини 17 людей, 1000 – щогодини, і майже 25 тис. щодня;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uk-UA" sz="2800" smtClean="0"/>
              <a:t>Голод 1932 – 1933 рр. був штучним, оскільки цього року в Україні був поганий урожай і влада СССР різко збільшила плани заготовки хліба. За невиконання плану забирали продукти.</a:t>
            </a:r>
            <a:endParaRPr lang="ru-RU" sz="2800" smtClean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924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anklin Gothic Medium"/>
              </a:rPr>
              <a:t>Факти про голодомор: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272">
        <p:fade/>
      </p:transition>
    </mc:Choice>
    <mc:Fallback xmlns="">
      <p:transition spd="med" advTm="24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C8BAD4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305800" cy="6019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Ш"/>
            </a:pPr>
            <a:r>
              <a:rPr lang="uk-UA" smtClean="0"/>
              <a:t> Середня тривалість життя 1933 р. була у чоловіків – 7,3 роки, у жінок – 10,9 роки;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uk-UA" smtClean="0"/>
              <a:t> 23 січня 1933 року українським християнам було заборонено залишати місце проживання;</a:t>
            </a:r>
            <a:endParaRPr lang="ru-RU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sz="2400" smtClean="0">
                <a:solidFill>
                  <a:schemeClr val="bg1"/>
                </a:solidFill>
              </a:rPr>
              <a:t>Кладовище у Харкові. Замерзлі трупи українських селян померлих з голоду</a:t>
            </a:r>
          </a:p>
        </p:txBody>
      </p:sp>
      <p:pic>
        <p:nvPicPr>
          <p:cNvPr id="2970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b="10471"/>
          <a:stretch>
            <a:fillRect/>
          </a:stretch>
        </p:blipFill>
        <p:spPr>
          <a:xfrm>
            <a:off x="22225" y="1524000"/>
            <a:ext cx="4549775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71800"/>
            <a:ext cx="4502150" cy="296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08">
        <p:fade/>
      </p:transition>
    </mc:Choice>
    <mc:Fallback xmlns="">
      <p:transition spd="med" advTm="12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3.4|2.2|1.8|1.5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|1.7|1.7|3.3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5|2.2|3.6|2.2|1.6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|2.7|2.6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1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1|3.2|3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5.6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4.4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3.7|2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310</TotalTime>
  <Words>361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Осінь 1922 року. Голод відступив. Україна не вмерла... Будувалась,                            квітла, зеленіла, розквітала І міцніла...                            Знову чорна хмара наступила.                            Сонце людям затулила.                            І почалась друга епопея голоду.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Кладовище у Харкові. Замерзлі трупи українських селян померлих з голоду</vt:lpstr>
      <vt:lpstr>Презентация PowerPoint</vt:lpstr>
      <vt:lpstr>Презентация PowerPoint</vt:lpstr>
      <vt:lpstr>Трупи дітей, померлих від голоду, зложені в морґу </vt:lpstr>
      <vt:lpstr>Діти опухлі від голоду  (Бердянськ).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</dc:creator>
  <cp:lastModifiedBy>Boss</cp:lastModifiedBy>
  <cp:revision>22</cp:revision>
  <cp:lastPrinted>1601-01-01T00:00:00Z</cp:lastPrinted>
  <dcterms:created xsi:type="dcterms:W3CDTF">1601-01-01T00:00:00Z</dcterms:created>
  <dcterms:modified xsi:type="dcterms:W3CDTF">2013-11-21T17:02:41Z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