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8872D-AC03-4FA0-A02B-3F7BAB0EDDC3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1F4EF-8DE3-4B41-9719-60BFE9FCA5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8872D-AC03-4FA0-A02B-3F7BAB0EDDC3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1F4EF-8DE3-4B41-9719-60BFE9FCA5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8872D-AC03-4FA0-A02B-3F7BAB0EDDC3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1F4EF-8DE3-4B41-9719-60BFE9FCA5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8872D-AC03-4FA0-A02B-3F7BAB0EDDC3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1F4EF-8DE3-4B41-9719-60BFE9FCA5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8872D-AC03-4FA0-A02B-3F7BAB0EDDC3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1F4EF-8DE3-4B41-9719-60BFE9FCA5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8872D-AC03-4FA0-A02B-3F7BAB0EDDC3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1F4EF-8DE3-4B41-9719-60BFE9FCA5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8872D-AC03-4FA0-A02B-3F7BAB0EDDC3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1F4EF-8DE3-4B41-9719-60BFE9FCA5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8872D-AC03-4FA0-A02B-3F7BAB0EDDC3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1F4EF-8DE3-4B41-9719-60BFE9FCA5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8872D-AC03-4FA0-A02B-3F7BAB0EDDC3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1F4EF-8DE3-4B41-9719-60BFE9FCA5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8872D-AC03-4FA0-A02B-3F7BAB0EDDC3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1F4EF-8DE3-4B41-9719-60BFE9FCA5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8872D-AC03-4FA0-A02B-3F7BAB0EDDC3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1F4EF-8DE3-4B41-9719-60BFE9FCA5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8872D-AC03-4FA0-A02B-3F7BAB0EDDC3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1F4EF-8DE3-4B41-9719-60BFE9FCA58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Люстра\Desktop\r0zvy57iqy2it3m7v4csc6wu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47664" y="2780928"/>
            <a:ext cx="626469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Воєнні події 1943 року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Люстра\Desktop\r0zvy57iqy2it3m7v4csc6wu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361555" y="548680"/>
            <a:ext cx="44208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0" name="Picture 2" descr="C:\Users\Люстра\Desktop\war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276872"/>
            <a:ext cx="7920879" cy="4332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115616" y="764704"/>
            <a:ext cx="722329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 січня – 2 лютого 1943 р. – завершальний етап боротьби під Сталінградом.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Люстра\Desktop\r0zvy57iqy2it3m7v4csc6wu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15616" y="620688"/>
            <a:ext cx="734481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Найбільша танкова битва Другої світової  війни!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4" name="Picture 2" descr="C:\Users\Люстра\Desktop\tezolyj-tank-t35s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667797"/>
            <a:ext cx="7344816" cy="45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Люстра\Desktop\r0zvy57iqy2it3m7v4csc6wu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</p:spPr>
      </p:pic>
      <p:pic>
        <p:nvPicPr>
          <p:cNvPr id="4098" name="Picture 2" descr="C:\Users\Люстра\Desktop\75-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772816"/>
            <a:ext cx="7704855" cy="4795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827584" y="764704"/>
            <a:ext cx="777686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Масові сталінські репресії проти народів Кавказу і Криму.  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Люстра\Desktop\r0zvy57iqy2it3m7v4csc6wu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547664" y="764704"/>
            <a:ext cx="648072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Збій у </a:t>
            </a:r>
            <a:r>
              <a:rPr lang="uk-UA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“гітлерівській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програмі”</a:t>
            </a:r>
            <a:endParaRPr lang="uk-UA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uk-UA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Сім країн розривають відносини з фашистським блоком.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22" name="Picture 2" descr="C:\Users\Люстра\Desktop\sov0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420888"/>
            <a:ext cx="7776864" cy="4137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Люстра\Desktop\r0zvy57iqy2it3m7v4csc6wu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99592" y="836712"/>
            <a:ext cx="777686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1943 р. СРСР, США й Англія випустили літаків у 3,5  разів, танків і артилерійських установок – у 6, гармат і мінометів – у 4,6 разів більше, ніж країни фашистського блоку.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Люстра\Desktop\r0zvy57iqy2it3m7v4csc6wu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87624" y="908720"/>
            <a:ext cx="727280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Московська конференція – 28 листопада-1 грудня 1943 р.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146" name="Picture 2" descr="C:\Users\Люстра\Desktop\6E04FA61-E920-443F-B880-3E328408AE79_mw1024_n_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060848"/>
            <a:ext cx="7272808" cy="43924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Люстра\Desktop\r0zvy57iqy2it3m7v4csc6wu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15616" y="764704"/>
            <a:ext cx="7344816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Висновок: на кінець 1943 р. провідні країни антифашистської коаліції, володіючи стратегічною ініціативою, за наявності значної переваги, мали все необхідне для розгортання широких наступальних дій. Перестала існувати вісь Берлін-Рим, хоча маріонетковий режим Муссоліні з допомогою німецького командування правив північною Італією.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141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Люстра</dc:creator>
  <cp:lastModifiedBy>Люстра</cp:lastModifiedBy>
  <cp:revision>5</cp:revision>
  <dcterms:created xsi:type="dcterms:W3CDTF">2013-09-25T18:00:19Z</dcterms:created>
  <dcterms:modified xsi:type="dcterms:W3CDTF">2013-09-25T18:43:36Z</dcterms:modified>
</cp:coreProperties>
</file>