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Український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живопис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століття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7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312" y="287931"/>
            <a:ext cx="7756263" cy="105425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«Ніч на Дніпрі»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67099"/>
            <a:ext cx="7620000" cy="549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211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6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Дніпро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вранці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1881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16832"/>
            <a:ext cx="76200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9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892480" cy="1296144"/>
          </a:xfrm>
        </p:spPr>
        <p:txBody>
          <a:bodyPr/>
          <a:lstStyle/>
          <a:p>
            <a:r>
              <a:rPr lang="uk-UA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Реалізм другої половини 19 століття</a:t>
            </a:r>
            <a:endParaRPr lang="ru-RU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89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2656"/>
            <a:ext cx="9505056" cy="1054250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художник-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реаліст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Ілля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Рєпін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037136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0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332656"/>
            <a:ext cx="9468544" cy="1054250"/>
          </a:xfrm>
        </p:spPr>
        <p:txBody>
          <a:bodyPr/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6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Запорожці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пишуть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листа </a:t>
            </a:r>
            <a:r>
              <a:rPr lang="ru-RU" sz="6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турецькому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султану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9" y="2060848"/>
            <a:ext cx="76200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76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6458"/>
            <a:ext cx="7756263" cy="1054250"/>
          </a:xfrm>
        </p:spPr>
        <p:txBody>
          <a:bodyPr/>
          <a:lstStyle/>
          <a:p>
            <a:r>
              <a:rPr lang="ru-RU" sz="6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Пимоненко</a:t>
            </a:r>
            <a:endParaRPr lang="ru-RU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571" y="1556792"/>
            <a:ext cx="3600400" cy="5119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8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«Свати»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638360"/>
            <a:ext cx="6552728" cy="519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17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«Жнива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20000" cy="474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43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926" y="188640"/>
            <a:ext cx="7756263" cy="1054250"/>
          </a:xfrm>
        </p:spPr>
        <p:txBody>
          <a:bodyPr/>
          <a:lstStyle/>
          <a:p>
            <a:r>
              <a:rPr lang="uk-UA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«Шукач сонця»</a:t>
            </a:r>
            <a:endParaRPr lang="ru-RU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2924944"/>
            <a:ext cx="334380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Володимир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Орловський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8725"/>
            <a:ext cx="4229100" cy="562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7232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8213"/>
            <a:ext cx="7756263" cy="1054250"/>
          </a:xfrm>
        </p:spPr>
        <p:txBody>
          <a:bodyPr/>
          <a:lstStyle/>
          <a:p>
            <a:r>
              <a:rPr lang="ru-RU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Мурашко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71685"/>
            <a:ext cx="3989627" cy="5370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65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6676"/>
          </a:xfrm>
        </p:spPr>
        <p:txBody>
          <a:bodyPr/>
          <a:lstStyle/>
          <a:p>
            <a:r>
              <a:rPr lang="ru-RU" sz="48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Академія</a:t>
            </a: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</a:t>
            </a: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48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Петербурзі</a:t>
            </a:r>
            <a:endParaRPr lang="ru-RU" sz="4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488832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8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348880"/>
            <a:ext cx="9505056" cy="1486298"/>
          </a:xfrm>
        </p:spPr>
        <p:txBody>
          <a:bodyPr/>
          <a:lstStyle/>
          <a:p>
            <a:r>
              <a:rPr lang="uk-UA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Альбом « З української старовини»</a:t>
            </a:r>
            <a:endParaRPr lang="ru-RU" sz="6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4230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290" y="2204864"/>
            <a:ext cx="9401825" cy="1342282"/>
          </a:xfrm>
        </p:spPr>
        <p:txBody>
          <a:bodyPr/>
          <a:lstStyle/>
          <a:p>
            <a:r>
              <a:rPr lang="uk-U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3060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56263" cy="1054250"/>
          </a:xfrm>
        </p:spPr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Перехід до реалізму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9" y="1340768"/>
            <a:ext cx="4263485" cy="545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0072" y="2564904"/>
            <a:ext cx="344196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</a:t>
            </a: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5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Венеціанов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37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864" y="260648"/>
            <a:ext cx="7756263" cy="105425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…Карла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Брюллова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392488" cy="513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3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56263" cy="1054250"/>
          </a:xfrm>
        </p:spPr>
        <p:txBody>
          <a:bodyPr/>
          <a:lstStyle/>
          <a:p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майстри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класичного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малярства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2857500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04" y="1844824"/>
            <a:ext cx="27051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Полина\Desktop\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46993"/>
            <a:ext cx="3095957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96944" cy="105425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представник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класицизму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218032" cy="545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2564904"/>
            <a:ext cx="384925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 </a:t>
            </a:r>
            <a:endParaRPr lang="ru-RU" sz="7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7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Тропінін</a:t>
            </a:r>
            <a:endParaRPr lang="ru-RU" sz="7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68844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Айвазовський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816424" cy="5316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9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56" y="404664"/>
            <a:ext cx="9036496" cy="105425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Одеси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худ.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І.К.Айвазовський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1852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368029" cy="4994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8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4510"/>
            <a:ext cx="7756263" cy="1054250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Архип </a:t>
            </a:r>
            <a:r>
              <a:rPr lang="ru-RU" sz="6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Куїнджі</a:t>
            </a:r>
            <a:endParaRPr lang="ru-RU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89637"/>
            <a:ext cx="4147372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326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144</TotalTime>
  <Words>89</Words>
  <Application>Microsoft Office PowerPoint</Application>
  <PresentationFormat>Экран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Український  живопис 19 століття</vt:lpstr>
      <vt:lpstr>Академія мистецтв у Петербурзі</vt:lpstr>
      <vt:lpstr>Перехід до реалізму</vt:lpstr>
      <vt:lpstr>…Карла Брюллова</vt:lpstr>
      <vt:lpstr>майстри класичного малярства</vt:lpstr>
      <vt:lpstr>представник класицизму</vt:lpstr>
      <vt:lpstr>Іван Айвазовський</vt:lpstr>
      <vt:lpstr>Порт Одеси на Чорному морі, худ. І.К.Айвазовський, 1852</vt:lpstr>
      <vt:lpstr>Архип Куїнджі</vt:lpstr>
      <vt:lpstr>«Ніч на Дніпрі»</vt:lpstr>
      <vt:lpstr>"Дніпро вранці" 1881</vt:lpstr>
      <vt:lpstr>Реалізм другої половини 19 століття</vt:lpstr>
      <vt:lpstr>художник-реаліст Ілля Рєпін</vt:lpstr>
      <vt:lpstr>«Запорожці пишуть листа турецькому султану»</vt:lpstr>
      <vt:lpstr>Микола Пимоненко</vt:lpstr>
      <vt:lpstr>«Свати»</vt:lpstr>
      <vt:lpstr>«Жнива на Україні»</vt:lpstr>
      <vt:lpstr>«Шукач сонця»</vt:lpstr>
      <vt:lpstr>Олександр Мурашко</vt:lpstr>
      <vt:lpstr>Альбом « З української старовини»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Український  живопис 19 століття</dc:title>
  <dc:creator>Полина</dc:creator>
  <cp:lastModifiedBy>Полина</cp:lastModifiedBy>
  <cp:revision>10</cp:revision>
  <dcterms:created xsi:type="dcterms:W3CDTF">2012-03-27T11:40:29Z</dcterms:created>
  <dcterms:modified xsi:type="dcterms:W3CDTF">2012-03-30T10:54:09Z</dcterms:modified>
</cp:coreProperties>
</file>