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55" d="100"/>
          <a:sy n="55" d="100"/>
        </p:scale>
        <p:origin x="-183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363E8DB-209C-4B38-85B9-47268D31777D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87B0700-1A8E-4436-A6CD-8372CA579AA2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6552728"/>
          </a:xfrm>
        </p:spPr>
        <p:txBody>
          <a:bodyPr anchor="ctr">
            <a:normAutofit/>
          </a:bodyPr>
          <a:lstStyle/>
          <a:p>
            <a:pPr algn="ctr"/>
            <a:r>
              <a:rPr lang="ru-RU" sz="880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ГОЛОДОМОР </a:t>
            </a:r>
            <a:br>
              <a:rPr lang="ru-RU" sz="880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880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УКР</a:t>
            </a:r>
            <a:r>
              <a:rPr lang="uk-UA" sz="880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АЇНІ</a:t>
            </a:r>
            <a:br>
              <a:rPr lang="uk-UA" sz="880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880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uk-UA" sz="880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880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1932 - 1933</a:t>
            </a:r>
            <a:r>
              <a:rPr lang="uk-UA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uk-UA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4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4"/>
            <a:ext cx="9144000" cy="684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2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7"/>
            <a:ext cx="9144000" cy="684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4748" y="1124744"/>
            <a:ext cx="9129252" cy="53285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EAEAEA"/>
                </a:solidFill>
                <a:latin typeface="Arial" pitchFamily="34" charset="0"/>
                <a:cs typeface="Arial" pitchFamily="34" charset="0"/>
              </a:rPr>
              <a:t>Історики і демографи ще й досі не можуть визначити кількість жертв голодомору. </a:t>
            </a:r>
            <a:endParaRPr lang="ru-RU" sz="3600" b="1" dirty="0" smtClean="0">
              <a:solidFill>
                <a:srgbClr val="EAEAEA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969696"/>
              </a:buClr>
              <a:buFont typeface="Arial" pitchFamily="34" charset="0"/>
              <a:buChar char="―"/>
            </a:pPr>
            <a:r>
              <a:rPr lang="ru-RU" sz="2800" b="1" dirty="0" smtClean="0">
                <a:solidFill>
                  <a:srgbClr val="EAEAEA"/>
                </a:solidFill>
                <a:latin typeface="Arial" pitchFamily="34" charset="0"/>
                <a:cs typeface="Arial" pitchFamily="34" charset="0"/>
              </a:rPr>
              <a:t>Найвірогідніше </a:t>
            </a:r>
            <a:r>
              <a:rPr lang="ru-RU" sz="2800" b="1" dirty="0">
                <a:solidFill>
                  <a:srgbClr val="EAEAEA"/>
                </a:solidFill>
                <a:latin typeface="Arial" pitchFamily="34" charset="0"/>
                <a:cs typeface="Arial" pitchFamily="34" charset="0"/>
              </a:rPr>
              <a:t>втрати населення становили на теренах України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близько 7 мільйонів осіб. </a:t>
            </a:r>
          </a:p>
          <a:p>
            <a:pPr marL="457200" indent="-457200">
              <a:buClr>
                <a:srgbClr val="969696"/>
              </a:buClr>
              <a:buFont typeface="Arial" pitchFamily="34" charset="0"/>
              <a:buChar char="―"/>
            </a:pP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969696"/>
              </a:buClr>
              <a:buFont typeface="Arial" pitchFamily="34" charset="0"/>
              <a:buChar char="―"/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Середня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тривалість життя </a:t>
            </a:r>
            <a:r>
              <a:rPr lang="ru-RU" sz="2800" b="1" dirty="0">
                <a:solidFill>
                  <a:srgbClr val="EAEAEA"/>
                </a:solidFill>
                <a:latin typeface="Arial" pitchFamily="34" charset="0"/>
                <a:cs typeface="Arial" pitchFamily="34" charset="0"/>
              </a:rPr>
              <a:t>українців у 1933 році становила від 7 до 10 </a:t>
            </a:r>
            <a:r>
              <a:rPr lang="ru-RU" sz="2800" b="1" dirty="0" smtClean="0">
                <a:solidFill>
                  <a:srgbClr val="EAEAEA"/>
                </a:solidFill>
                <a:latin typeface="Arial" pitchFamily="34" charset="0"/>
                <a:cs typeface="Arial" pitchFamily="34" charset="0"/>
              </a:rPr>
              <a:t>років.</a:t>
            </a:r>
            <a:endParaRPr lang="ru-RU" sz="2800" b="1" dirty="0">
              <a:solidFill>
                <a:srgbClr val="EAEAE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7680960" cy="1066800"/>
          </a:xfrm>
        </p:spPr>
        <p:txBody>
          <a:bodyPr anchor="ctr">
            <a:normAutofit/>
          </a:bodyPr>
          <a:lstStyle/>
          <a:p>
            <a:pPr algn="ctr"/>
            <a:r>
              <a:rPr lang="uk-UA" sz="6000" b="1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Наслідки</a:t>
            </a:r>
            <a:endParaRPr lang="ru-RU" sz="6000" b="1" dirty="0">
              <a:ln w="28575" cmpd="sng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9"/>
          <p:cNvSpPr>
            <a:spLocks noGrp="1" noChangeArrowheads="1"/>
          </p:cNvSpPr>
          <p:nvPr>
            <p:ph type="title"/>
          </p:nvPr>
        </p:nvSpPr>
        <p:spPr bwMode="auto">
          <a:xfrm>
            <a:off x="352427" y="116632"/>
            <a:ext cx="82520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905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6969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Кількість померлих (у тисячах) в Україні у 1933 році за національністю</a:t>
            </a:r>
          </a:p>
        </p:txBody>
      </p:sp>
      <p:graphicFrame>
        <p:nvGraphicFramePr>
          <p:cNvPr id="6" name="Group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286"/>
              </p:ext>
            </p:extLst>
          </p:nvPr>
        </p:nvGraphicFramePr>
        <p:xfrm>
          <a:off x="395536" y="1556792"/>
          <a:ext cx="8424935" cy="509734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34208"/>
                <a:gridCol w="1397251"/>
                <a:gridCol w="2186723"/>
                <a:gridCol w="2106753"/>
              </a:tblGrid>
              <a:tr h="55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Національність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 містах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 селах	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969696"/>
                    </a:solidFill>
                  </a:tcPr>
                </a:tc>
              </a:tr>
              <a:tr h="441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українці	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111,8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1440,4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1552,2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</a:tr>
              <a:tr h="53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росіяни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33,2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51,8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85,0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</a:tr>
              <a:tr h="441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євреї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27,0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</a:tr>
              <a:tr h="441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поляки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17,9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</a:tr>
              <a:tr h="441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молдовани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16,1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</a:tr>
              <a:tr h="440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німці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11,5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13,2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</a:tr>
              <a:tr h="441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болгары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</a:tr>
              <a:tr h="479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греки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</a:tr>
              <a:tr h="441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інші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60,4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124,2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184,6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</a:tr>
              <a:tr h="441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230,9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1678,1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1909,0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96969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28000" y1="52410" x2="33600" y2="95181"/>
                        <a14:foregroundMark x1="69200" y1="48193" x2="74400" y2="90361"/>
                        <a14:foregroundMark x1="24400" y1="77711" x2="27600" y2="94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16" y="3111463"/>
            <a:ext cx="2805430" cy="372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563" r="898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091">
            <a:off x="5361594" y="2416663"/>
            <a:ext cx="4415604" cy="422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459432"/>
            <a:ext cx="9144000" cy="4149080"/>
          </a:xfrm>
        </p:spPr>
        <p:txBody>
          <a:bodyPr anchor="ctr">
            <a:noAutofit/>
          </a:bodyPr>
          <a:lstStyle/>
          <a:p>
            <a:pPr algn="ctr"/>
            <a:r>
              <a:rPr lang="uk-UA" sz="7200" b="1" dirty="0" smtClean="0">
                <a:ln w="38100" cmpd="sng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Вшанування пам’яті жертв Голодомору</a:t>
            </a:r>
            <a:endParaRPr lang="ru-RU" sz="7200" b="1" dirty="0">
              <a:ln w="38100" cmpd="sng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2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10289" r="8127" b="6702"/>
          <a:stretch/>
        </p:blipFill>
        <p:spPr bwMode="auto">
          <a:xfrm flipH="1">
            <a:off x="0" y="3255712"/>
            <a:ext cx="2843808" cy="360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475398"/>
            <a:ext cx="72264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i="1" dirty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AEAE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Не дай нам, Боже, </a:t>
            </a:r>
            <a:br>
              <a:rPr lang="uk-UA" sz="6000" b="1" i="1" dirty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AEAE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</a:br>
            <a:r>
              <a:rPr lang="uk-UA" sz="6000" b="1" i="1" dirty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AEAE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таку лиху годину…</a:t>
            </a:r>
            <a:br>
              <a:rPr lang="uk-UA" sz="6000" b="1" i="1" dirty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AEAE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</a:br>
            <a:r>
              <a:rPr lang="uk-UA" sz="6000" b="1" i="1" dirty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AEAE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Збережи, Боже, </a:t>
            </a:r>
            <a:br>
              <a:rPr lang="uk-UA" sz="6000" b="1" i="1" dirty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AEAE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</a:br>
            <a:r>
              <a:rPr lang="uk-UA" sz="6000" b="1" i="1" dirty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AEAE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Мати-Україну…</a:t>
            </a:r>
            <a:endParaRPr lang="ru-RU" sz="6000" b="1" i="1" dirty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EAEAEA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Другая 1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122</TotalTime>
  <Words>110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Mylar</vt:lpstr>
      <vt:lpstr>ГОЛОДОМОР  В УКРАЇНІ  1932 - 1933  </vt:lpstr>
      <vt:lpstr>Презентация PowerPoint</vt:lpstr>
      <vt:lpstr>Презентация PowerPoint</vt:lpstr>
      <vt:lpstr>Наслідки</vt:lpstr>
      <vt:lpstr>Кількість померлих (у тисячах) в Україні у 1933 році за національністю</vt:lpstr>
      <vt:lpstr>Вшанування пам’яті жертв Голодомору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 В УКРАЇНІ  1932 - 1933</dc:title>
  <dc:creator>Вика</dc:creator>
  <cp:lastModifiedBy>Вика</cp:lastModifiedBy>
  <cp:revision>12</cp:revision>
  <dcterms:created xsi:type="dcterms:W3CDTF">2012-10-28T09:01:29Z</dcterms:created>
  <dcterms:modified xsi:type="dcterms:W3CDTF">2012-10-28T15:53:36Z</dcterms:modified>
</cp:coreProperties>
</file>