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6" r:id="rId7"/>
    <p:sldId id="260" r:id="rId8"/>
    <p:sldId id="267" r:id="rId9"/>
    <p:sldId id="261" r:id="rId10"/>
    <p:sldId id="262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" TargetMode="External"/><Relationship Id="rId2" Type="http://schemas.openxmlformats.org/officeDocument/2006/relationships/hyperlink" Target="http://histua.com/istoriya-ukraini/novitnij-chas/nacistskij-novij-poryadok-golokos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Одеса в роки голокосту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Юрків Ольга</a:t>
            </a:r>
            <a:br>
              <a:rPr lang="uk-UA" dirty="0" smtClean="0"/>
            </a:br>
            <a:r>
              <a:rPr lang="uk-UA" dirty="0" smtClean="0"/>
              <a:t>7(11)-В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2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На початку 1990-х </a:t>
            </a:r>
            <a:r>
              <a:rPr lang="ru-RU" dirty="0" err="1"/>
              <a:t>років</a:t>
            </a:r>
            <a:r>
              <a:rPr lang="ru-RU" dirty="0"/>
              <a:t> в </a:t>
            </a:r>
            <a:r>
              <a:rPr lang="ru-RU" dirty="0" err="1"/>
              <a:t>Одесі</a:t>
            </a:r>
            <a:r>
              <a:rPr lang="ru-RU" dirty="0"/>
              <a:t>, в </a:t>
            </a:r>
            <a:r>
              <a:rPr lang="ru-RU" dirty="0" err="1"/>
              <a:t>Прохоровському</a:t>
            </a:r>
            <a:r>
              <a:rPr lang="ru-RU" dirty="0"/>
              <a:t> </a:t>
            </a:r>
            <a:r>
              <a:rPr lang="ru-RU" dirty="0" err="1"/>
              <a:t>сквері</a:t>
            </a:r>
            <a:r>
              <a:rPr lang="ru-RU" dirty="0"/>
              <a:t>, в тому самому </a:t>
            </a:r>
            <a:r>
              <a:rPr lang="ru-RU" dirty="0" err="1"/>
              <a:t>місці</a:t>
            </a:r>
            <a:r>
              <a:rPr lang="ru-RU" dirty="0"/>
              <a:t> де на </a:t>
            </a:r>
            <a:r>
              <a:rPr lang="ru-RU" dirty="0" err="1"/>
              <a:t>околиці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в 1941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починалася</a:t>
            </a:r>
            <a:r>
              <a:rPr lang="ru-RU" dirty="0"/>
              <a:t> «дорога </a:t>
            </a:r>
            <a:r>
              <a:rPr lang="ru-RU" dirty="0" err="1"/>
              <a:t>смерті</a:t>
            </a:r>
            <a:r>
              <a:rPr lang="ru-RU" dirty="0"/>
              <a:t>» </a:t>
            </a:r>
            <a:r>
              <a:rPr lang="ru-RU" dirty="0" err="1"/>
              <a:t>одеських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 та </a:t>
            </a:r>
            <a:r>
              <a:rPr lang="ru-RU" dirty="0" err="1"/>
              <a:t>циган</a:t>
            </a:r>
            <a:r>
              <a:rPr lang="ru-RU" dirty="0"/>
              <a:t> у </a:t>
            </a:r>
            <a:r>
              <a:rPr lang="ru-RU" dirty="0" err="1"/>
              <a:t>табори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, почав </a:t>
            </a:r>
            <a:r>
              <a:rPr lang="ru-RU" dirty="0" err="1"/>
              <a:t>створюватися</a:t>
            </a:r>
            <a:r>
              <a:rPr lang="ru-RU" dirty="0"/>
              <a:t> </a:t>
            </a:r>
            <a:r>
              <a:rPr lang="ru-RU" dirty="0" err="1"/>
              <a:t>меморіал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 жертв </a:t>
            </a:r>
            <a:r>
              <a:rPr lang="ru-RU" dirty="0" err="1"/>
              <a:t>Голокосту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пам'ятний</a:t>
            </a:r>
            <a:r>
              <a:rPr lang="ru-RU" dirty="0"/>
              <a:t> знак. </a:t>
            </a:r>
            <a:r>
              <a:rPr lang="ru-RU" dirty="0" err="1"/>
              <a:t>Пізніше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додалася</a:t>
            </a:r>
            <a:r>
              <a:rPr lang="ru-RU" dirty="0"/>
              <a:t> «Алея </a:t>
            </a:r>
            <a:r>
              <a:rPr lang="ru-RU" dirty="0" err="1"/>
              <a:t>Праведників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» - з деревами, </a:t>
            </a:r>
            <a:r>
              <a:rPr lang="ru-RU" dirty="0" err="1"/>
              <a:t>кожне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висаджено</a:t>
            </a:r>
            <a:r>
              <a:rPr lang="ru-RU" dirty="0"/>
              <a:t> на честь </a:t>
            </a:r>
            <a:r>
              <a:rPr lang="ru-RU" dirty="0" err="1"/>
              <a:t>одеського</a:t>
            </a:r>
            <a:r>
              <a:rPr lang="ru-RU" dirty="0"/>
              <a:t> жителя,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укривав</a:t>
            </a:r>
            <a:r>
              <a:rPr lang="ru-RU" dirty="0"/>
              <a:t> та </a:t>
            </a:r>
            <a:r>
              <a:rPr lang="ru-RU" dirty="0" err="1"/>
              <a:t>рятував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. </a:t>
            </a:r>
            <a:r>
              <a:rPr lang="ru-RU" dirty="0" err="1"/>
              <a:t>Пам'ятник</a:t>
            </a:r>
            <a:r>
              <a:rPr lang="ru-RU" dirty="0"/>
              <a:t> жертвам </a:t>
            </a:r>
            <a:r>
              <a:rPr lang="ru-RU" dirty="0" err="1"/>
              <a:t>Голокосту</a:t>
            </a:r>
            <a:r>
              <a:rPr lang="ru-RU" dirty="0"/>
              <a:t> в </a:t>
            </a:r>
            <a:r>
              <a:rPr lang="ru-RU" dirty="0" err="1"/>
              <a:t>Одесі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скульптора Зураба </a:t>
            </a:r>
            <a:r>
              <a:rPr lang="ru-RU" dirty="0" err="1"/>
              <a:t>Церетелі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завершенням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комплексу,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в 2004 </a:t>
            </a:r>
            <a:r>
              <a:rPr lang="ru-RU" dirty="0" err="1" smtClean="0"/>
              <a:t>році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2013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будівлі</a:t>
            </a:r>
            <a:r>
              <a:rPr lang="ru-RU" dirty="0"/>
              <a:t> за </a:t>
            </a:r>
            <a:r>
              <a:rPr lang="ru-RU" dirty="0" err="1"/>
              <a:t>адресою</a:t>
            </a:r>
            <a:r>
              <a:rPr lang="ru-RU" dirty="0"/>
              <a:t>: </a:t>
            </a:r>
            <a:r>
              <a:rPr lang="ru-RU" dirty="0" err="1"/>
              <a:t>Фонтанська</a:t>
            </a:r>
            <a:r>
              <a:rPr lang="ru-RU" dirty="0"/>
              <a:t> дорога, 58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меморіальну</a:t>
            </a:r>
            <a:r>
              <a:rPr lang="ru-RU" dirty="0"/>
              <a:t> </a:t>
            </a:r>
            <a:r>
              <a:rPr lang="ru-RU" dirty="0" err="1"/>
              <a:t>дошку</a:t>
            </a:r>
            <a:r>
              <a:rPr lang="ru-RU" dirty="0"/>
              <a:t> «жертвам </a:t>
            </a:r>
            <a:r>
              <a:rPr lang="ru-RU" dirty="0" err="1"/>
              <a:t>румунських</a:t>
            </a:r>
            <a:r>
              <a:rPr lang="ru-RU" dirty="0"/>
              <a:t> </a:t>
            </a:r>
            <a:r>
              <a:rPr lang="ru-RU" dirty="0" err="1"/>
              <a:t>репресій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16" y="801878"/>
            <a:ext cx="7756263" cy="1054250"/>
          </a:xfrm>
        </p:spPr>
        <p:txBody>
          <a:bodyPr/>
          <a:lstStyle/>
          <a:p>
            <a:r>
              <a:rPr lang="ru-RU" dirty="0" err="1"/>
              <a:t>Увічнення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 </a:t>
            </a:r>
            <a:r>
              <a:rPr lang="ru-RU" dirty="0" err="1"/>
              <a:t>загиблих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2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675788"/>
            <a:ext cx="2265608" cy="296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38" y="3894271"/>
            <a:ext cx="2709806" cy="204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17" y="260648"/>
            <a:ext cx="2117849" cy="283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0" y="548680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94271"/>
            <a:ext cx="2989329" cy="224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489339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Головна </a:t>
            </a:r>
            <a:r>
              <a:rPr lang="ru-RU" dirty="0" err="1"/>
              <a:t>скульптурна</a:t>
            </a:r>
            <a:r>
              <a:rPr lang="ru-RU" dirty="0"/>
              <a:t> </a:t>
            </a:r>
            <a:r>
              <a:rPr lang="ru-RU" dirty="0" err="1"/>
              <a:t>композиція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33569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Пам'ятний</a:t>
            </a:r>
            <a:r>
              <a:rPr lang="ru-RU" dirty="0"/>
              <a:t> знак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8238" y="6136268"/>
            <a:ext cx="258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«Алея </a:t>
            </a:r>
            <a:r>
              <a:rPr lang="ru-RU" dirty="0" err="1"/>
              <a:t>Праведників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067" y="627476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Пам'ятний</a:t>
            </a:r>
            <a:r>
              <a:rPr lang="ru-RU" dirty="0"/>
              <a:t> знак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263" y="2913711"/>
            <a:ext cx="258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«Алея </a:t>
            </a:r>
            <a:r>
              <a:rPr lang="ru-RU" dirty="0" err="1"/>
              <a:t>Праведників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735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204864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Я вважаю, що винищення нації неприйнятне у суспільстві. Ніхто не має права позбавляти життя тисячі людей, а особливо ні в чому не винних дітей. Не повинно бути поділу людей за расовою, національною чи релігійною приналежністю. </a:t>
            </a:r>
          </a:p>
          <a:p>
            <a:pPr marL="0" indent="0">
              <a:buNone/>
            </a:pPr>
            <a:r>
              <a:rPr lang="uk-UA"/>
              <a:t> </a:t>
            </a:r>
            <a:r>
              <a:rPr lang="uk-UA" smtClean="0"/>
              <a:t>      Я </a:t>
            </a:r>
            <a:r>
              <a:rPr lang="uk-UA" dirty="0" smtClean="0"/>
              <a:t>засуджую голокост. Це була одна з найжахливіших сторінок в історії людства.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uk-UA" dirty="0" smtClean="0"/>
              <a:t>Моє ставлення до голокосту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40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histua.com/istoriya-ukraini/novitnij-chas/nacistskij-novij-poryadok-golokost</a:t>
            </a:r>
            <a:endParaRPr lang="uk-UA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uk.wikipedia.org</a:t>
            </a:r>
            <a:r>
              <a:rPr lang="uk-UA" dirty="0" smtClean="0"/>
              <a:t> </a:t>
            </a:r>
            <a:endParaRPr lang="en-US" dirty="0"/>
          </a:p>
          <a:p>
            <a:endParaRPr lang="uk-UA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9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 smtClean="0"/>
              <a:t>голокосту</a:t>
            </a:r>
            <a:endParaRPr lang="ru-RU" dirty="0" smtClean="0"/>
          </a:p>
          <a:p>
            <a:r>
              <a:rPr lang="uk-UA" dirty="0" smtClean="0"/>
              <a:t>Передумови </a:t>
            </a:r>
            <a:endParaRPr lang="uk-UA" dirty="0"/>
          </a:p>
          <a:p>
            <a:r>
              <a:rPr lang="uk-UA" dirty="0" smtClean="0"/>
              <a:t>Початок голокосту </a:t>
            </a:r>
          </a:p>
          <a:p>
            <a:r>
              <a:rPr lang="uk-UA" dirty="0"/>
              <a:t>Подальші </a:t>
            </a:r>
            <a:r>
              <a:rPr lang="uk-UA" dirty="0" smtClean="0"/>
              <a:t>події</a:t>
            </a:r>
          </a:p>
          <a:p>
            <a:r>
              <a:rPr lang="uk-UA" dirty="0" smtClean="0"/>
              <a:t>Ті, що пережили голокост</a:t>
            </a:r>
          </a:p>
          <a:p>
            <a:r>
              <a:rPr lang="uk-UA" dirty="0"/>
              <a:t>Увічнення пам'яті </a:t>
            </a:r>
            <a:r>
              <a:rPr lang="uk-UA" dirty="0" smtClean="0"/>
              <a:t>загиблих</a:t>
            </a:r>
            <a:endParaRPr lang="en-US" dirty="0" smtClean="0"/>
          </a:p>
          <a:p>
            <a:r>
              <a:rPr lang="uk-UA" dirty="0" smtClean="0"/>
              <a:t>Моє ставлення до голокосту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8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20888"/>
            <a:ext cx="6840760" cy="3877815"/>
          </a:xfrm>
        </p:spPr>
        <p:txBody>
          <a:bodyPr>
            <a:normAutofit/>
          </a:bodyPr>
          <a:lstStyle/>
          <a:p>
            <a:r>
              <a:rPr lang="vi-VN" dirty="0"/>
              <a:t>Голоко́ст (від англ. </a:t>
            </a:r>
            <a:r>
              <a:rPr lang="en-US" dirty="0"/>
              <a:t>the </a:t>
            </a:r>
            <a:r>
              <a:rPr lang="en-US" dirty="0" smtClean="0"/>
              <a:t>Holocaust</a:t>
            </a:r>
            <a:r>
              <a:rPr lang="el-GR" dirty="0" smtClean="0"/>
              <a:t>— </a:t>
            </a:r>
            <a:r>
              <a:rPr lang="el-GR" dirty="0"/>
              <a:t>«</a:t>
            </a:r>
            <a:r>
              <a:rPr lang="vi-VN" dirty="0"/>
              <a:t>всеспалення»)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цілеспрямоване</a:t>
            </a:r>
            <a:r>
              <a:rPr lang="ru-RU" dirty="0"/>
              <a:t>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винищення</a:t>
            </a:r>
            <a:r>
              <a:rPr lang="ru-RU" dirty="0"/>
              <a:t> нацистами в 1933-1945 роках </a:t>
            </a:r>
            <a:r>
              <a:rPr lang="ru-RU" dirty="0" err="1"/>
              <a:t>єврейського</a:t>
            </a:r>
            <a:r>
              <a:rPr lang="ru-RU" dirty="0"/>
              <a:t> народу, </a:t>
            </a:r>
            <a:r>
              <a:rPr lang="ru-RU" dirty="0" err="1"/>
              <a:t>слов'ян</a:t>
            </a:r>
            <a:r>
              <a:rPr lang="ru-RU" dirty="0"/>
              <a:t>, </a:t>
            </a:r>
            <a:r>
              <a:rPr lang="ru-RU" dirty="0" err="1"/>
              <a:t>циган</a:t>
            </a:r>
            <a:r>
              <a:rPr lang="ru-RU" dirty="0"/>
              <a:t> , </a:t>
            </a:r>
            <a:r>
              <a:rPr lang="ru-RU" dirty="0" err="1" smtClean="0"/>
              <a:t>фізично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розумово</a:t>
            </a:r>
            <a:r>
              <a:rPr lang="ru-RU" dirty="0"/>
              <a:t> </a:t>
            </a:r>
            <a:r>
              <a:rPr lang="ru-RU" dirty="0" err="1"/>
              <a:t>неповноцінних</a:t>
            </a:r>
            <a:r>
              <a:rPr lang="ru-RU" dirty="0"/>
              <a:t> людей. 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націонал</a:t>
            </a:r>
            <a:r>
              <a:rPr lang="ru-RU" dirty="0"/>
              <a:t> - </a:t>
            </a:r>
            <a:r>
              <a:rPr lang="ru-RU" dirty="0" err="1"/>
              <a:t>соціалістами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жорстоко</a:t>
            </a:r>
            <a:r>
              <a:rPr lang="ru-RU" dirty="0"/>
              <a:t> вбито </a:t>
            </a:r>
            <a:r>
              <a:rPr lang="ru-RU" dirty="0" err="1"/>
              <a:t>близько</a:t>
            </a:r>
            <a:r>
              <a:rPr lang="ru-RU" dirty="0"/>
              <a:t> 6000000 </a:t>
            </a:r>
            <a:r>
              <a:rPr lang="ru-RU" dirty="0" err="1"/>
              <a:t>євреїв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60%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голокосту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8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16 </a:t>
            </a:r>
            <a:r>
              <a:rPr lang="ru-RU" dirty="0" err="1"/>
              <a:t>жовтня</a:t>
            </a:r>
            <a:r>
              <a:rPr lang="ru-RU" dirty="0"/>
              <a:t> 1941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двомісячної</a:t>
            </a:r>
            <a:r>
              <a:rPr lang="ru-RU" dirty="0"/>
              <a:t> оборони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залишено</a:t>
            </a:r>
            <a:r>
              <a:rPr lang="ru-RU" dirty="0"/>
              <a:t> </a:t>
            </a:r>
            <a:r>
              <a:rPr lang="ru-RU" dirty="0" err="1"/>
              <a:t>Червоною</a:t>
            </a:r>
            <a:r>
              <a:rPr lang="ru-RU" dirty="0"/>
              <a:t> </a:t>
            </a:r>
            <a:r>
              <a:rPr lang="ru-RU" dirty="0" err="1"/>
              <a:t>армією</a:t>
            </a:r>
            <a:r>
              <a:rPr lang="ru-RU" dirty="0"/>
              <a:t> і </a:t>
            </a:r>
            <a:r>
              <a:rPr lang="ru-RU" dirty="0" err="1"/>
              <a:t>зайнята</a:t>
            </a:r>
            <a:r>
              <a:rPr lang="ru-RU" dirty="0"/>
              <a:t> </a:t>
            </a:r>
            <a:r>
              <a:rPr lang="ru-RU" dirty="0" err="1"/>
              <a:t>румунськими</a:t>
            </a:r>
            <a:r>
              <a:rPr lang="ru-RU" dirty="0"/>
              <a:t> та </a:t>
            </a:r>
            <a:r>
              <a:rPr lang="ru-RU" dirty="0" err="1"/>
              <a:t>німецькими</a:t>
            </a:r>
            <a:r>
              <a:rPr lang="ru-RU" dirty="0"/>
              <a:t> </a:t>
            </a:r>
            <a:r>
              <a:rPr lang="ru-RU" dirty="0" err="1"/>
              <a:t>військами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розстріли</a:t>
            </a:r>
            <a:r>
              <a:rPr lang="ru-RU" dirty="0"/>
              <a:t> </a:t>
            </a:r>
            <a:r>
              <a:rPr lang="ru-RU" dirty="0" err="1"/>
              <a:t>мирних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</a:t>
            </a:r>
            <a:r>
              <a:rPr lang="ru-RU" dirty="0" err="1"/>
              <a:t>почалися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19 </a:t>
            </a:r>
            <a:r>
              <a:rPr lang="ru-RU" dirty="0" err="1"/>
              <a:t>жовтня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про початок «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чоловічого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» та до </a:t>
            </a:r>
            <a:r>
              <a:rPr lang="ru-RU" dirty="0" err="1"/>
              <a:t>військовополонених</a:t>
            </a:r>
            <a:r>
              <a:rPr lang="ru-RU" dirty="0"/>
              <a:t> почали </a:t>
            </a:r>
            <a:r>
              <a:rPr lang="ru-RU" dirty="0" err="1"/>
              <a:t>додаватися</a:t>
            </a:r>
            <a:r>
              <a:rPr lang="ru-RU" dirty="0"/>
              <a:t> </a:t>
            </a:r>
            <a:r>
              <a:rPr lang="ru-RU" dirty="0" err="1"/>
              <a:t>мирні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10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при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перших облавах на </a:t>
            </a:r>
            <a:r>
              <a:rPr lang="ru-RU" dirty="0" err="1"/>
              <a:t>вулицях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здалися</a:t>
            </a:r>
            <a:r>
              <a:rPr lang="ru-RU" dirty="0"/>
              <a:t> </a:t>
            </a:r>
            <a:r>
              <a:rPr lang="ru-RU" dirty="0" err="1"/>
              <a:t>окупантам</a:t>
            </a:r>
            <a:r>
              <a:rPr lang="ru-RU" dirty="0"/>
              <a:t> </a:t>
            </a:r>
            <a:r>
              <a:rPr lang="ru-RU" dirty="0" err="1"/>
              <a:t>підозрілими</a:t>
            </a:r>
            <a:r>
              <a:rPr lang="ru-RU" dirty="0"/>
              <a:t> (</a:t>
            </a:r>
            <a:r>
              <a:rPr lang="ru-RU" dirty="0" err="1"/>
              <a:t>євреї</a:t>
            </a:r>
            <a:r>
              <a:rPr lang="ru-RU" dirty="0"/>
              <a:t>, без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бійці</a:t>
            </a:r>
            <a:r>
              <a:rPr lang="ru-RU" dirty="0"/>
              <a:t> РСЧА і РСЧФ,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і </a:t>
            </a:r>
            <a:r>
              <a:rPr lang="ru-RU" dirty="0" err="1"/>
              <a:t>викритих</a:t>
            </a:r>
            <a:r>
              <a:rPr lang="ru-RU" dirty="0"/>
              <a:t> </a:t>
            </a:r>
            <a:r>
              <a:rPr lang="ru-RU" dirty="0" err="1"/>
              <a:t>комуністів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1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).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замкнули в </a:t>
            </a:r>
            <a:r>
              <a:rPr lang="ru-RU" dirty="0" err="1"/>
              <a:t>дев'яти</a:t>
            </a:r>
            <a:r>
              <a:rPr lang="ru-RU" dirty="0"/>
              <a:t> </a:t>
            </a:r>
            <a:r>
              <a:rPr lang="ru-RU" dirty="0" err="1"/>
              <a:t>порожніх</a:t>
            </a:r>
            <a:r>
              <a:rPr lang="ru-RU" dirty="0"/>
              <a:t> </a:t>
            </a:r>
            <a:r>
              <a:rPr lang="ru-RU" dirty="0" err="1"/>
              <a:t>порохових</a:t>
            </a:r>
            <a:r>
              <a:rPr lang="ru-RU" dirty="0"/>
              <a:t> складах і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19 </a:t>
            </a:r>
            <a:r>
              <a:rPr lang="ru-RU" dirty="0" err="1"/>
              <a:t>жовтня</a:t>
            </a:r>
            <a:r>
              <a:rPr lang="ru-RU" dirty="0"/>
              <a:t>, </a:t>
            </a:r>
            <a:r>
              <a:rPr lang="ru-RU" dirty="0" err="1"/>
              <a:t>розстріляли</a:t>
            </a:r>
            <a:r>
              <a:rPr lang="ru-RU" dirty="0" smtClean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склади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облиті</a:t>
            </a:r>
            <a:r>
              <a:rPr lang="ru-RU" dirty="0"/>
              <a:t> бензином і </a:t>
            </a:r>
            <a:r>
              <a:rPr lang="ru-RU" dirty="0" err="1"/>
              <a:t>в'язні</a:t>
            </a:r>
            <a:r>
              <a:rPr lang="ru-RU" dirty="0"/>
              <a:t> в них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спалені</a:t>
            </a:r>
            <a:r>
              <a:rPr lang="ru-RU" dirty="0"/>
              <a:t> </a:t>
            </a:r>
            <a:r>
              <a:rPr lang="ru-RU" dirty="0" err="1"/>
              <a:t>живцем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Передумови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2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76872"/>
            <a:ext cx="6667890" cy="387781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23 </a:t>
            </a:r>
            <a:r>
              <a:rPr lang="ru-RU" dirty="0" err="1"/>
              <a:t>жовтня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видано наказ,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євреям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розстрілу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наказувалося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24 </a:t>
            </a:r>
            <a:r>
              <a:rPr lang="ru-RU" dirty="0" err="1"/>
              <a:t>жовтня</a:t>
            </a:r>
            <a:r>
              <a:rPr lang="ru-RU" dirty="0"/>
              <a:t> </a:t>
            </a:r>
            <a:r>
              <a:rPr lang="ru-RU" dirty="0" err="1"/>
              <a:t>з'явитися</a:t>
            </a:r>
            <a:r>
              <a:rPr lang="ru-RU" dirty="0"/>
              <a:t> в село </a:t>
            </a:r>
            <a:r>
              <a:rPr lang="ru-RU" dirty="0" err="1"/>
              <a:t>Дальник</a:t>
            </a:r>
            <a:r>
              <a:rPr lang="ru-RU" dirty="0"/>
              <a:t>.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дня 24 </a:t>
            </a:r>
            <a:r>
              <a:rPr lang="ru-RU" dirty="0" err="1"/>
              <a:t>жовтня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5000 </a:t>
            </a:r>
            <a:r>
              <a:rPr lang="ru-RU" dirty="0" err="1"/>
              <a:t>євреїв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зібрано</a:t>
            </a:r>
            <a:r>
              <a:rPr lang="ru-RU" dirty="0"/>
              <a:t> у </a:t>
            </a:r>
            <a:r>
              <a:rPr lang="ru-RU" dirty="0" err="1"/>
              <a:t>застави</a:t>
            </a:r>
            <a:r>
              <a:rPr lang="ru-RU" dirty="0"/>
              <a:t> </a:t>
            </a:r>
            <a:r>
              <a:rPr lang="ru-RU" dirty="0" err="1"/>
              <a:t>Дальник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50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підведено</a:t>
            </a:r>
            <a:r>
              <a:rPr lang="ru-RU" dirty="0"/>
              <a:t> до </a:t>
            </a:r>
            <a:r>
              <a:rPr lang="ru-RU" dirty="0" err="1"/>
              <a:t>протитанкового</a:t>
            </a:r>
            <a:r>
              <a:rPr lang="ru-RU" dirty="0"/>
              <a:t> </a:t>
            </a:r>
            <a:r>
              <a:rPr lang="ru-RU" dirty="0" err="1"/>
              <a:t>рову</a:t>
            </a:r>
            <a:r>
              <a:rPr lang="ru-RU" dirty="0"/>
              <a:t> та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 smtClean="0"/>
              <a:t>розстріляні</a:t>
            </a:r>
            <a:r>
              <a:rPr lang="ru-RU" dirty="0"/>
              <a:t> </a:t>
            </a:r>
            <a:r>
              <a:rPr lang="ru-RU" dirty="0" err="1" smtClean="0"/>
              <a:t>підполковником</a:t>
            </a:r>
            <a:r>
              <a:rPr lang="ru-RU" dirty="0" smtClean="0"/>
              <a:t> </a:t>
            </a:r>
            <a:r>
              <a:rPr lang="ru-RU" dirty="0" err="1"/>
              <a:t>Ніколає</a:t>
            </a:r>
            <a:r>
              <a:rPr lang="ru-RU" dirty="0"/>
              <a:t> </a:t>
            </a:r>
            <a:r>
              <a:rPr lang="ru-RU" dirty="0" smtClean="0"/>
              <a:t>Деляну.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прискорити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, </a:t>
            </a:r>
            <a:r>
              <a:rPr lang="ru-RU" dirty="0" err="1"/>
              <a:t>євреї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зігнані</a:t>
            </a:r>
            <a:r>
              <a:rPr lang="ru-RU" dirty="0"/>
              <a:t> в </a:t>
            </a:r>
            <a:r>
              <a:rPr lang="ru-RU" dirty="0" err="1"/>
              <a:t>чотири</a:t>
            </a:r>
            <a:r>
              <a:rPr lang="ru-RU" dirty="0"/>
              <a:t> бараки,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пророблені</a:t>
            </a:r>
            <a:r>
              <a:rPr lang="ru-RU" dirty="0"/>
              <a:t> отвори для </a:t>
            </a:r>
            <a:r>
              <a:rPr lang="ru-RU" dirty="0" err="1" smtClean="0"/>
              <a:t>кулеметів</a:t>
            </a:r>
            <a:r>
              <a:rPr lang="ru-RU" dirty="0" smtClean="0"/>
              <a:t>. </a:t>
            </a:r>
            <a:r>
              <a:rPr lang="ru-RU" dirty="0"/>
              <a:t>Люди в </a:t>
            </a:r>
            <a:r>
              <a:rPr lang="ru-RU" dirty="0" err="1"/>
              <a:t>двох</a:t>
            </a:r>
            <a:r>
              <a:rPr lang="ru-RU" dirty="0"/>
              <a:t> бараках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розстріляні</a:t>
            </a:r>
            <a:r>
              <a:rPr lang="ru-RU" dirty="0"/>
              <a:t> з </a:t>
            </a:r>
            <a:r>
              <a:rPr lang="ru-RU" dirty="0" err="1"/>
              <a:t>кулеметів</a:t>
            </a:r>
            <a:r>
              <a:rPr lang="ru-RU" dirty="0"/>
              <a:t> в той же день. О 17 </a:t>
            </a:r>
            <a:r>
              <a:rPr lang="ru-RU" dirty="0" err="1"/>
              <a:t>годині</a:t>
            </a:r>
            <a:r>
              <a:rPr lang="ru-RU" dirty="0"/>
              <a:t> бараки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підпалені</a:t>
            </a:r>
            <a:r>
              <a:rPr lang="ru-RU" dirty="0"/>
              <a:t>. На </a:t>
            </a:r>
            <a:r>
              <a:rPr lang="ru-RU" dirty="0" err="1"/>
              <a:t>наступний</a:t>
            </a:r>
            <a:r>
              <a:rPr lang="ru-RU" dirty="0"/>
              <a:t> день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розстріляні</a:t>
            </a:r>
            <a:r>
              <a:rPr lang="ru-RU" dirty="0"/>
              <a:t> </a:t>
            </a:r>
            <a:r>
              <a:rPr lang="ru-RU" dirty="0" err="1"/>
              <a:t>затримані</a:t>
            </a:r>
            <a:r>
              <a:rPr lang="ru-RU" dirty="0"/>
              <a:t>, </a:t>
            </a:r>
            <a:r>
              <a:rPr lang="ru-RU" dirty="0" err="1"/>
              <a:t>поміщені</a:t>
            </a:r>
            <a:r>
              <a:rPr lang="ru-RU" dirty="0"/>
              <a:t> в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бараках, </a:t>
            </a:r>
            <a:r>
              <a:rPr lang="ru-RU" dirty="0" err="1"/>
              <a:t>причому</a:t>
            </a:r>
            <a:r>
              <a:rPr lang="ru-RU" dirty="0"/>
              <a:t> один з </a:t>
            </a:r>
            <a:r>
              <a:rPr lang="ru-RU" dirty="0" err="1"/>
              <a:t>бараків</a:t>
            </a:r>
            <a:r>
              <a:rPr lang="ru-RU" dirty="0"/>
              <a:t> закидали </a:t>
            </a:r>
            <a:r>
              <a:rPr lang="ru-RU" dirty="0" smtClean="0"/>
              <a:t>гранатами.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Початок голокосту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4287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232961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04" y="2348880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5816" y="2175892"/>
            <a:ext cx="6105000" cy="3877815"/>
          </a:xfrm>
        </p:spPr>
        <p:txBody>
          <a:bodyPr>
            <a:normAutofit fontScale="92500"/>
          </a:bodyPr>
          <a:lstStyle/>
          <a:p>
            <a:r>
              <a:rPr lang="ru-RU" dirty="0"/>
              <a:t>Тим часом, </a:t>
            </a:r>
            <a:r>
              <a:rPr lang="ru-RU" dirty="0" err="1"/>
              <a:t>євреям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в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, яка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прибула</a:t>
            </a:r>
            <a:r>
              <a:rPr lang="ru-RU" dirty="0"/>
              <a:t> до </a:t>
            </a:r>
            <a:r>
              <a:rPr lang="ru-RU" dirty="0" err="1"/>
              <a:t>Дальнику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«</a:t>
            </a:r>
            <a:r>
              <a:rPr lang="ru-RU" dirty="0" err="1"/>
              <a:t>пробачені</a:t>
            </a:r>
            <a:r>
              <a:rPr lang="ru-RU" dirty="0"/>
              <a:t>».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відправили</a:t>
            </a:r>
            <a:r>
              <a:rPr lang="ru-RU" dirty="0"/>
              <a:t> по </a:t>
            </a:r>
            <a:r>
              <a:rPr lang="ru-RU" dirty="0" err="1"/>
              <a:t>різних</a:t>
            </a:r>
            <a:r>
              <a:rPr lang="ru-RU" dirty="0"/>
              <a:t> комендатурам та </a:t>
            </a:r>
            <a:r>
              <a:rPr lang="ru-RU" dirty="0" err="1"/>
              <a:t>поліцейським</a:t>
            </a:r>
            <a:r>
              <a:rPr lang="ru-RU" dirty="0"/>
              <a:t> </a:t>
            </a:r>
            <a:r>
              <a:rPr lang="ru-RU" dirty="0" err="1"/>
              <a:t>дільницям</a:t>
            </a:r>
            <a:r>
              <a:rPr lang="ru-RU" dirty="0"/>
              <a:t> для «</a:t>
            </a:r>
            <a:r>
              <a:rPr lang="ru-RU" dirty="0" err="1"/>
              <a:t>реєстрацій</a:t>
            </a:r>
            <a:r>
              <a:rPr lang="ru-RU" dirty="0"/>
              <a:t>», де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протримали</a:t>
            </a:r>
            <a:r>
              <a:rPr lang="ru-RU" dirty="0"/>
              <a:t> </a:t>
            </a:r>
            <a:r>
              <a:rPr lang="ru-RU" dirty="0" err="1"/>
              <a:t>різний</a:t>
            </a:r>
            <a:r>
              <a:rPr lang="ru-RU" dirty="0"/>
              <a:t> час, коли ж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випущені</a:t>
            </a:r>
            <a:r>
              <a:rPr lang="ru-RU" dirty="0"/>
              <a:t>,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будинки</a:t>
            </a:r>
            <a:r>
              <a:rPr lang="ru-RU" dirty="0"/>
              <a:t> </a:t>
            </a:r>
            <a:r>
              <a:rPr lang="ru-RU" dirty="0" err="1"/>
              <a:t>зайняті</a:t>
            </a:r>
            <a:r>
              <a:rPr lang="ru-RU" dirty="0"/>
              <a:t>, а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розграбовано</a:t>
            </a:r>
            <a:r>
              <a:rPr lang="ru-RU" dirty="0"/>
              <a:t>. Таким чином, </a:t>
            </a:r>
            <a:r>
              <a:rPr lang="ru-RU" dirty="0" err="1"/>
              <a:t>вже</a:t>
            </a:r>
            <a:r>
              <a:rPr lang="ru-RU" dirty="0"/>
              <a:t> за перший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румунів</a:t>
            </a:r>
            <a:r>
              <a:rPr lang="ru-RU" dirty="0"/>
              <a:t> в </a:t>
            </a:r>
            <a:r>
              <a:rPr lang="ru-RU" dirty="0" err="1"/>
              <a:t>Одесі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позбулося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10%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Початок голокосту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28" y="2564904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4479"/>
            <a:ext cx="1524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87055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9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uk-UA" dirty="0" smtClean="0"/>
              <a:t>        </a:t>
            </a:r>
            <a:r>
              <a:rPr lang="en-US" dirty="0" smtClean="0"/>
              <a:t>7 </a:t>
            </a:r>
            <a:r>
              <a:rPr lang="ru-RU" dirty="0"/>
              <a:t>листопада 1941. </a:t>
            </a:r>
            <a:r>
              <a:rPr lang="ru-RU" dirty="0" err="1"/>
              <a:t>Наказую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Ст</a:t>
            </a:r>
            <a:r>
              <a:rPr lang="ru-RU" dirty="0"/>
              <a:t>. 1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 </a:t>
            </a:r>
            <a:r>
              <a:rPr lang="ru-RU" dirty="0" err="1"/>
              <a:t>єврейського</a:t>
            </a:r>
            <a:r>
              <a:rPr lang="ru-RU" dirty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 до 50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зобов'язані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48 годин з моменту </a:t>
            </a:r>
            <a:r>
              <a:rPr lang="ru-RU" dirty="0" err="1"/>
              <a:t>опублікування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наказу </a:t>
            </a:r>
            <a:r>
              <a:rPr lang="ru-RU" dirty="0" err="1"/>
              <a:t>з'явитися</a:t>
            </a:r>
            <a:r>
              <a:rPr lang="ru-RU" dirty="0"/>
              <a:t> в </a:t>
            </a:r>
            <a:r>
              <a:rPr lang="ru-RU" dirty="0" err="1"/>
              <a:t>міську</a:t>
            </a:r>
            <a:r>
              <a:rPr lang="ru-RU" dirty="0"/>
              <a:t> </a:t>
            </a:r>
            <a:r>
              <a:rPr lang="ru-RU" dirty="0" err="1"/>
              <a:t>в'язницю</a:t>
            </a:r>
            <a:r>
              <a:rPr lang="ru-RU" dirty="0"/>
              <a:t> (</a:t>
            </a:r>
            <a:r>
              <a:rPr lang="ru-RU" dirty="0" err="1"/>
              <a:t>Великофонтанская</a:t>
            </a:r>
            <a:r>
              <a:rPr lang="ru-RU" dirty="0"/>
              <a:t> дорога), </a:t>
            </a:r>
            <a:r>
              <a:rPr lang="ru-RU" dirty="0" err="1"/>
              <a:t>маючи</a:t>
            </a:r>
            <a:r>
              <a:rPr lang="ru-RU" dirty="0"/>
              <a:t> при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найнеобхідніше</a:t>
            </a:r>
            <a:r>
              <a:rPr lang="ru-RU" dirty="0"/>
              <a:t> для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зобов'язані</a:t>
            </a:r>
            <a:r>
              <a:rPr lang="ru-RU" dirty="0"/>
              <a:t> </a:t>
            </a:r>
            <a:r>
              <a:rPr lang="ru-RU" dirty="0" err="1"/>
              <a:t>доставляти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 у </a:t>
            </a:r>
            <a:r>
              <a:rPr lang="ru-RU" dirty="0" err="1"/>
              <a:t>в'язницю</a:t>
            </a:r>
            <a:r>
              <a:rPr lang="ru-RU" dirty="0"/>
              <a:t>.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підкоряться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наказу та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знайдені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зазначеного</a:t>
            </a:r>
            <a:r>
              <a:rPr lang="ru-RU" dirty="0"/>
              <a:t> 48-годинного строку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розстріляні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Ст</a:t>
            </a:r>
            <a:r>
              <a:rPr lang="ru-RU" dirty="0"/>
              <a:t>. 2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м. </a:t>
            </a:r>
            <a:r>
              <a:rPr lang="ru-RU" dirty="0" err="1"/>
              <a:t>Одеси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передмість</a:t>
            </a:r>
            <a:r>
              <a:rPr lang="ru-RU" dirty="0"/>
              <a:t> </a:t>
            </a:r>
            <a:r>
              <a:rPr lang="ru-RU" dirty="0" err="1"/>
              <a:t>зобов'язані</a:t>
            </a:r>
            <a:r>
              <a:rPr lang="ru-RU" dirty="0"/>
              <a:t> </a:t>
            </a:r>
            <a:r>
              <a:rPr lang="ru-RU" dirty="0" err="1"/>
              <a:t>повідомити</a:t>
            </a:r>
            <a:r>
              <a:rPr lang="ru-RU" dirty="0"/>
              <a:t> у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поліцейські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про кожного </a:t>
            </a:r>
            <a:r>
              <a:rPr lang="ru-RU" dirty="0" err="1"/>
              <a:t>єврея</a:t>
            </a:r>
            <a:r>
              <a:rPr lang="ru-RU" dirty="0"/>
              <a:t> </a:t>
            </a:r>
            <a:r>
              <a:rPr lang="ru-RU" dirty="0" err="1"/>
              <a:t>вищевказаної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виконав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наказу.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вкривати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 про те і не </a:t>
            </a:r>
            <a:r>
              <a:rPr lang="ru-RU" dirty="0" err="1"/>
              <a:t>повідомлять</a:t>
            </a:r>
            <a:r>
              <a:rPr lang="ru-RU" dirty="0"/>
              <a:t>, </a:t>
            </a:r>
            <a:r>
              <a:rPr lang="ru-RU" dirty="0" err="1"/>
              <a:t>караються</a:t>
            </a:r>
            <a:r>
              <a:rPr lang="ru-RU" dirty="0"/>
              <a:t> стратою.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Начальник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 smtClean="0"/>
              <a:t>поліції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/>
              <a:t>Одеси</a:t>
            </a:r>
            <a:r>
              <a:rPr lang="ru-RU" dirty="0"/>
              <a:t> </a:t>
            </a:r>
            <a:r>
              <a:rPr lang="ru-RU" dirty="0" err="1"/>
              <a:t>підполковник</a:t>
            </a:r>
            <a:r>
              <a:rPr lang="ru-RU" dirty="0"/>
              <a:t> М. </a:t>
            </a:r>
            <a:r>
              <a:rPr lang="ru-RU" dirty="0" err="1" smtClean="0"/>
              <a:t>Нікулеску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Подальші події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2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952873" cy="38778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Румунська</a:t>
            </a:r>
            <a:r>
              <a:rPr lang="ru-RU" dirty="0" smtClean="0"/>
              <a:t> </a:t>
            </a:r>
            <a:r>
              <a:rPr lang="ru-RU" dirty="0" err="1"/>
              <a:t>адміністрація</a:t>
            </a:r>
            <a:r>
              <a:rPr lang="ru-RU" dirty="0"/>
              <a:t> </a:t>
            </a:r>
            <a:r>
              <a:rPr lang="ru-RU" dirty="0" err="1"/>
              <a:t>вжила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до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заволодіти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жертв. У </a:t>
            </a:r>
            <a:r>
              <a:rPr lang="ru-RU" dirty="0" err="1"/>
              <a:t>середині</a:t>
            </a:r>
            <a:r>
              <a:rPr lang="ru-RU" dirty="0"/>
              <a:t> листопада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наказ, </a:t>
            </a:r>
            <a:r>
              <a:rPr lang="ru-RU" dirty="0" err="1"/>
              <a:t>уточнюючий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до </a:t>
            </a:r>
            <a:r>
              <a:rPr lang="ru-RU" dirty="0" err="1"/>
              <a:t>євреїв</a:t>
            </a:r>
            <a:r>
              <a:rPr lang="ru-RU" dirty="0"/>
              <a:t>. У </a:t>
            </a:r>
            <a:r>
              <a:rPr lang="ru-RU" dirty="0" err="1"/>
              <a:t>ньому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говорилося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    ... </a:t>
            </a:r>
            <a:r>
              <a:rPr lang="ru-RU" dirty="0" err="1"/>
              <a:t>Всі</a:t>
            </a:r>
            <a:r>
              <a:rPr lang="ru-RU" dirty="0"/>
              <a:t> особи </a:t>
            </a:r>
            <a:r>
              <a:rPr lang="ru-RU" dirty="0" err="1"/>
              <a:t>єврейського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зобов'язані</a:t>
            </a:r>
            <a:r>
              <a:rPr lang="ru-RU" dirty="0"/>
              <a:t> при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Військовому</a:t>
            </a:r>
            <a:r>
              <a:rPr lang="ru-RU" dirty="0"/>
              <a:t> </a:t>
            </a:r>
            <a:r>
              <a:rPr lang="ru-RU" dirty="0" err="1"/>
              <a:t>Командуванню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поліцейським</a:t>
            </a:r>
            <a:r>
              <a:rPr lang="ru-RU" dirty="0"/>
              <a:t> чиновникам </a:t>
            </a:r>
            <a:r>
              <a:rPr lang="ru-RU" dirty="0" err="1"/>
              <a:t>добровільно</a:t>
            </a:r>
            <a:r>
              <a:rPr lang="ru-RU" dirty="0"/>
              <a:t> </a:t>
            </a:r>
            <a:r>
              <a:rPr lang="ru-RU" dirty="0" err="1"/>
              <a:t>заявити</a:t>
            </a:r>
            <a:r>
              <a:rPr lang="ru-RU" dirty="0"/>
              <a:t> про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у них </a:t>
            </a:r>
            <a:r>
              <a:rPr lang="ru-RU" dirty="0" err="1"/>
              <a:t>дорогоцінних</a:t>
            </a:r>
            <a:r>
              <a:rPr lang="ru-RU" dirty="0"/>
              <a:t> предметах, </a:t>
            </a:r>
            <a:r>
              <a:rPr lang="ru-RU" dirty="0" err="1"/>
              <a:t>каменях</a:t>
            </a:r>
            <a:r>
              <a:rPr lang="ru-RU" dirty="0"/>
              <a:t> і </a:t>
            </a:r>
            <a:r>
              <a:rPr lang="ru-RU" dirty="0" err="1"/>
              <a:t>металах</a:t>
            </a:r>
            <a:r>
              <a:rPr lang="ru-RU" dirty="0"/>
              <a:t>. </a:t>
            </a:r>
            <a:r>
              <a:rPr lang="ru-RU" dirty="0" err="1"/>
              <a:t>Винні</a:t>
            </a:r>
            <a:r>
              <a:rPr lang="ru-RU" dirty="0"/>
              <a:t> у </a:t>
            </a:r>
            <a:r>
              <a:rPr lang="ru-RU" dirty="0" err="1"/>
              <a:t>порушенні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наказу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каратися</a:t>
            </a:r>
            <a:r>
              <a:rPr lang="ru-RU" dirty="0"/>
              <a:t> смертною карою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Подальші події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18"/>
            <a:ext cx="2664296" cy="19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29" y="22048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5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кращому</a:t>
            </a:r>
            <a:r>
              <a:rPr lang="ru-RU" dirty="0"/>
              <a:t> </a:t>
            </a:r>
            <a:r>
              <a:rPr lang="ru-RU" dirty="0" err="1"/>
              <a:t>становищі</a:t>
            </a:r>
            <a:r>
              <a:rPr lang="ru-RU" dirty="0"/>
              <a:t> </a:t>
            </a:r>
            <a:r>
              <a:rPr lang="ru-RU" dirty="0" err="1"/>
              <a:t>перебували</a:t>
            </a:r>
            <a:r>
              <a:rPr lang="ru-RU" dirty="0"/>
              <a:t> </a:t>
            </a:r>
            <a:r>
              <a:rPr lang="ru-RU" dirty="0" err="1"/>
              <a:t>євреї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роботу в села: </a:t>
            </a:r>
            <a:r>
              <a:rPr lang="ru-RU" dirty="0" err="1"/>
              <a:t>приблизно</a:t>
            </a:r>
            <a:r>
              <a:rPr lang="ru-RU" dirty="0"/>
              <a:t> половина з них пережила </a:t>
            </a:r>
            <a:r>
              <a:rPr lang="ru-RU" dirty="0" err="1"/>
              <a:t>окупацію</a:t>
            </a:r>
            <a:r>
              <a:rPr lang="ru-RU" dirty="0"/>
              <a:t>. </a:t>
            </a:r>
            <a:r>
              <a:rPr lang="ru-RU" dirty="0" err="1"/>
              <a:t>Положення</a:t>
            </a:r>
            <a:r>
              <a:rPr lang="ru-RU" dirty="0"/>
              <a:t> в гетто </a:t>
            </a:r>
            <a:r>
              <a:rPr lang="ru-RU" dirty="0" err="1"/>
              <a:t>Доманівки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гетто </a:t>
            </a:r>
            <a:r>
              <a:rPr lang="ru-RU" dirty="0" err="1"/>
              <a:t>Трансністрії</a:t>
            </a:r>
            <a:r>
              <a:rPr lang="ru-RU" dirty="0"/>
              <a:t> </a:t>
            </a:r>
            <a:r>
              <a:rPr lang="ru-RU" dirty="0" err="1"/>
              <a:t>покращився</a:t>
            </a:r>
            <a:r>
              <a:rPr lang="ru-RU" dirty="0"/>
              <a:t> в 1943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євреї</a:t>
            </a:r>
            <a:r>
              <a:rPr lang="ru-RU" dirty="0"/>
              <a:t> стали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єврейських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Румунії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600 </a:t>
            </a:r>
            <a:r>
              <a:rPr lang="ru-RU" dirty="0" err="1"/>
              <a:t>одеситів</a:t>
            </a:r>
            <a:r>
              <a:rPr lang="ru-RU" dirty="0"/>
              <a:t> у </a:t>
            </a:r>
            <a:r>
              <a:rPr lang="ru-RU" dirty="0" err="1"/>
              <a:t>цих</a:t>
            </a:r>
            <a:r>
              <a:rPr lang="ru-RU" dirty="0"/>
              <a:t> гетто дожили до </a:t>
            </a:r>
            <a:r>
              <a:rPr lang="ru-RU" dirty="0" err="1"/>
              <a:t>звільнення</a:t>
            </a:r>
            <a:r>
              <a:rPr lang="ru-RU" dirty="0"/>
              <a:t>.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переховувалися</a:t>
            </a:r>
            <a:r>
              <a:rPr lang="ru-RU" dirty="0"/>
              <a:t> в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Одесі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вижили</a:t>
            </a:r>
            <a:r>
              <a:rPr lang="ru-RU" dirty="0"/>
              <a:t>. </a:t>
            </a:r>
            <a:r>
              <a:rPr lang="ru-RU" dirty="0" err="1"/>
              <a:t>Євреї</a:t>
            </a:r>
            <a:r>
              <a:rPr lang="ru-RU" dirty="0"/>
              <a:t> брали участь в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одеського</a:t>
            </a:r>
            <a:r>
              <a:rPr lang="ru-RU" dirty="0"/>
              <a:t> </a:t>
            </a:r>
            <a:r>
              <a:rPr lang="ru-RU" dirty="0" err="1"/>
              <a:t>підпілля</a:t>
            </a:r>
            <a:r>
              <a:rPr lang="ru-RU" dirty="0"/>
              <a:t> і становили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бійців</a:t>
            </a:r>
            <a:r>
              <a:rPr lang="ru-RU" dirty="0"/>
              <a:t> </a:t>
            </a:r>
            <a:r>
              <a:rPr lang="ru-RU" dirty="0" err="1"/>
              <a:t>партизанських</a:t>
            </a:r>
            <a:r>
              <a:rPr lang="ru-RU" dirty="0"/>
              <a:t> </a:t>
            </a:r>
            <a:r>
              <a:rPr lang="ru-RU" dirty="0" err="1"/>
              <a:t>загонів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базувалися</a:t>
            </a:r>
            <a:r>
              <a:rPr lang="ru-RU" dirty="0"/>
              <a:t> в </a:t>
            </a:r>
            <a:r>
              <a:rPr lang="ru-RU" dirty="0" err="1"/>
              <a:t>одеських</a:t>
            </a:r>
            <a:r>
              <a:rPr lang="ru-RU" dirty="0"/>
              <a:t> катакомбах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6263" cy="1054250"/>
          </a:xfrm>
        </p:spPr>
        <p:txBody>
          <a:bodyPr/>
          <a:lstStyle/>
          <a:p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пережили </a:t>
            </a:r>
            <a:r>
              <a:rPr lang="ru-RU" dirty="0" err="1" smtClean="0"/>
              <a:t>голокост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</TotalTime>
  <Words>910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Одеса в роки голокосту</vt:lpstr>
      <vt:lpstr>План </vt:lpstr>
      <vt:lpstr>Визначення голокосту</vt:lpstr>
      <vt:lpstr>Передумови </vt:lpstr>
      <vt:lpstr>Початок голокосту</vt:lpstr>
      <vt:lpstr>Початок голокосту</vt:lpstr>
      <vt:lpstr>Подальші події</vt:lpstr>
      <vt:lpstr>Подальші події</vt:lpstr>
      <vt:lpstr>Ті, що пережили голокост </vt:lpstr>
      <vt:lpstr>Увічнення пам'яті загиблих </vt:lpstr>
      <vt:lpstr>Презентация PowerPoint</vt:lpstr>
      <vt:lpstr>Моє ставлення до голокосту</vt:lpstr>
      <vt:lpstr>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Одеса в роки голокосту</dc:title>
  <dc:creator>Andriy</dc:creator>
  <cp:lastModifiedBy>Оля</cp:lastModifiedBy>
  <cp:revision>23</cp:revision>
  <dcterms:created xsi:type="dcterms:W3CDTF">2013-11-14T13:25:33Z</dcterms:created>
  <dcterms:modified xsi:type="dcterms:W3CDTF">2013-11-17T15:44:33Z</dcterms:modified>
</cp:coreProperties>
</file>