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AFB51-DF12-4251-A6A5-CB0960800B88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8471-3BE2-4C61-BBAB-589B0B0AF7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AFB51-DF12-4251-A6A5-CB0960800B88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8471-3BE2-4C61-BBAB-589B0B0AF7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AFB51-DF12-4251-A6A5-CB0960800B88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8471-3BE2-4C61-BBAB-589B0B0AF7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AFB51-DF12-4251-A6A5-CB0960800B88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8471-3BE2-4C61-BBAB-589B0B0AF7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AFB51-DF12-4251-A6A5-CB0960800B88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8471-3BE2-4C61-BBAB-589B0B0AF7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AFB51-DF12-4251-A6A5-CB0960800B88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8471-3BE2-4C61-BBAB-589B0B0AF7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AFB51-DF12-4251-A6A5-CB0960800B88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8471-3BE2-4C61-BBAB-589B0B0AF7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AFB51-DF12-4251-A6A5-CB0960800B88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8471-3BE2-4C61-BBAB-589B0B0AF7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AFB51-DF12-4251-A6A5-CB0960800B88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8471-3BE2-4C61-BBAB-589B0B0AF7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AFB51-DF12-4251-A6A5-CB0960800B88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8471-3BE2-4C61-BBAB-589B0B0AF7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AFB51-DF12-4251-A6A5-CB0960800B88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8471-3BE2-4C61-BBAB-589B0B0AF7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AFB51-DF12-4251-A6A5-CB0960800B88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C8471-3BE2-4C61-BBAB-589B0B0AF74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1714512"/>
          </a:xfrm>
        </p:spPr>
        <p:txBody>
          <a:bodyPr>
            <a:noAutofit/>
          </a:bodyPr>
          <a:lstStyle/>
          <a:p>
            <a:r>
              <a:rPr lang="uk-UA" sz="6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ПРЕЗИДЕНТСЬКІ ВИБОРИ  В 1999 РОЦІ</a:t>
            </a:r>
            <a:endParaRPr lang="ru-RU" sz="6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86380" y="4714884"/>
            <a:ext cx="3557590" cy="1752600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Робота </a:t>
            </a:r>
          </a:p>
          <a:p>
            <a:r>
              <a:rPr lang="uk-UA" sz="2800" b="1" dirty="0" smtClean="0">
                <a:solidFill>
                  <a:schemeClr val="tx1"/>
                </a:solidFill>
              </a:rPr>
              <a:t>Учениці 11-Б класу</a:t>
            </a:r>
          </a:p>
          <a:p>
            <a:r>
              <a:rPr lang="uk-UA" sz="2800" b="1" dirty="0" smtClean="0">
                <a:solidFill>
                  <a:schemeClr val="tx1"/>
                </a:solidFill>
              </a:rPr>
              <a:t>Костюк Яни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14282" y="357188"/>
            <a:ext cx="4214842" cy="621508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Треті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Вибори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Президента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відбулись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 1999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році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(31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жовтня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— перший тур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14 листопада —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другий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тур).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Використовувалася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система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абсолютної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більшості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У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разі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відсутності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кандидата,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набрав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абсолютну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більшість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числа тих,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взяли участь у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виборах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передбачався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2-й тур, у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якому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змагалися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двоє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набрали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найбільше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голосів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Але у 2-му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турі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для перемоги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досить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було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набрати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голосів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більше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ніж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суперника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Підготовка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до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виборів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розпочалася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задовго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початку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виборчої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кампанії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25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березня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1999 «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випадково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загинув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лідер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НРУ В.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Чорновіл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Рисунок 5" descr="chornovi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00042"/>
            <a:ext cx="4286280" cy="57462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86380" y="214290"/>
            <a:ext cx="3400420" cy="63579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Починаючи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літа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1999 року,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навколо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виборів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точилася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гостра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боротьба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Чотири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кандидати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—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Євген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Марчук,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Олександр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Мороз,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Володимир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Олійник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та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Олександр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Ткаченко,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зустрівшись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Каневі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закликали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усіх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кандидатів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до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справедливої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чесної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боротьби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Рисунок 3" descr="293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285728"/>
            <a:ext cx="2071702" cy="30920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moroz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714356"/>
            <a:ext cx="2003819" cy="23574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00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3500438"/>
            <a:ext cx="2071702" cy="3128270"/>
          </a:xfrm>
          <a:prstGeom prst="rect">
            <a:avLst/>
          </a:prstGeom>
        </p:spPr>
      </p:pic>
      <p:pic>
        <p:nvPicPr>
          <p:cNvPr id="7" name="Рисунок 6" descr="small_medium_126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86050" y="3786190"/>
            <a:ext cx="2498038" cy="2498038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3786190"/>
            <a:ext cx="8115328" cy="2786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Вони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мали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намір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висунути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напередодні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виборів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єдиного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кандидата,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який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більше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шансів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успіх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Однак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«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канівська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четвірка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 не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змогла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здійснити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задумане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а до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неї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більше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ніхто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не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приєднався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Напередодні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виборів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Голова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Верховної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Ради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Олександр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Ткаченко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зняв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свою кандидатуру на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користь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лідера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Компартії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Петра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Симоненка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Рисунок 3" descr="Simonenk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285728"/>
            <a:ext cx="5500726" cy="34284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86314" y="214290"/>
            <a:ext cx="4143404" cy="64294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першому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турі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виборів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впевнену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перемогу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здобув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Леонід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Кучма,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але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йому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не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вдалося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набрати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50%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голосів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виборців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На 14 листопада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було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призначено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2 тур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виборів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Інтерес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до другого туру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президентських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виборів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не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знизився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навіть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зріс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Президентом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вдруге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було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обрано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Леоніда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Кучму. За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нього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проголосувало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56%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виборців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а за Петра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Симоненка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—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близько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38%.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Рисунок 3" descr="120608-183302-839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85728"/>
            <a:ext cx="4429156" cy="616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53"/>
            <a:ext cx="8286808" cy="300039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Уперше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вибори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не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поділили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Україну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навпіл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адже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Л.Кучма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переміг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не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лише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центральних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а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західних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та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східних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областях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України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Демократизм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виборів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визнали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іноземні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спостерігачі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представники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міжнародних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організацій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Президентські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вибори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Україні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переконливо</a:t>
            </a:r>
            <a:r>
              <a:rPr lang="ru-RU" sz="2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довели перемогу курсу реформ.</a:t>
            </a:r>
            <a:endParaRPr lang="ru-RU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Рисунок 3" descr="800px-Вибори_1999-u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2571744"/>
            <a:ext cx="5769432" cy="37861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313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ПРЕЗИДЕНТСЬКІ ВИБОРИ  В 1999 РОЦІ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ПРЕЗИДЕНТСЬКІ ВИБОРИ  В 1999 РОЦІ</dc:title>
  <dc:creator>kolya</dc:creator>
  <cp:lastModifiedBy>kolya</cp:lastModifiedBy>
  <cp:revision>5</cp:revision>
  <dcterms:created xsi:type="dcterms:W3CDTF">2013-04-15T12:57:08Z</dcterms:created>
  <dcterms:modified xsi:type="dcterms:W3CDTF">2013-04-15T13:41:01Z</dcterms:modified>
</cp:coreProperties>
</file>