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2" autoAdjust="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4;&#1031;%20&#1060;&#1040;&#1049;&#1051;&#1048;\&#1055;&#1088;&#1077;&#1079;&#1077;&#1085;&#1090;&#1072;&#1094;&#1110;&#1103;%20(James%20Joyce)\&#1052;&#1091;&#1079;&#1080;&#1082;&#1072;\rlands_ka-muzika-XVI-storchchya-Greensleeves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Ї ФАЙЛИ\Презентація (James Joyce)\Картинки\joy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"/>
            <a:ext cx="2590800" cy="3886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828800" y="2209800"/>
            <a:ext cx="5562600" cy="1774825"/>
          </a:xfrm>
        </p:spPr>
        <p:txBody>
          <a:bodyPr/>
          <a:lstStyle/>
          <a:p>
            <a:r>
              <a:rPr lang="en-US" dirty="0" smtClean="0"/>
              <a:t>James Joyce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/>
              <a:t>2 February 1882 – 13 January 1941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200400" y="4800600"/>
            <a:ext cx="5562600" cy="990600"/>
          </a:xfrm>
        </p:spPr>
        <p:txBody>
          <a:bodyPr/>
          <a:lstStyle/>
          <a:p>
            <a:pPr algn="r"/>
            <a:r>
              <a:rPr lang="en-US" sz="2000" i="1" dirty="0" smtClean="0"/>
              <a:t>The demand that I make of my reader is that he </a:t>
            </a:r>
          </a:p>
          <a:p>
            <a:pPr algn="r"/>
            <a:r>
              <a:rPr lang="en-US" sz="2000" i="1" dirty="0" smtClean="0"/>
              <a:t>should devote his whole Life to reading my works.</a:t>
            </a:r>
            <a:endParaRPr lang="ru-RU" sz="2000" i="1" dirty="0"/>
          </a:p>
        </p:txBody>
      </p:sp>
      <p:pic>
        <p:nvPicPr>
          <p:cNvPr id="4" name="rlands_ka-muzika-XVI-storchchya-Greensleeve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  <p:pic>
        <p:nvPicPr>
          <p:cNvPr id="5" name="Picture 3" descr="D:\МОЇ ФАЙЛИ\Презентація (James Joyce)\Картинки\Wiki\2000px-James_Joyce_signatur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715000"/>
            <a:ext cx="3536950" cy="8824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133600"/>
            <a:ext cx="4490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         James Augusta Aloysius Joyce </a:t>
            </a:r>
            <a:r>
              <a:rPr lang="en-US" dirty="0" smtClean="0">
                <a:solidFill>
                  <a:schemeClr val="bg2"/>
                </a:solidFill>
              </a:rPr>
              <a:t>was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 Irish novelist and poet, considered to be one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of the most influential writers in the modernist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avant-garde of the early 20th century.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 descr="D:\МОЇ ФАЙЛИ\Презентація (James Joyce)\Картинки\Wiki\Revolutionary_Joyce_Better_Contr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57201"/>
            <a:ext cx="2971800" cy="3983254"/>
          </a:xfrm>
          <a:prstGeom prst="rect">
            <a:avLst/>
          </a:prstGeom>
          <a:noFill/>
        </p:spPr>
      </p:pic>
      <p:pic>
        <p:nvPicPr>
          <p:cNvPr id="1027" name="Picture 3" descr="D:\МОЇ ФАЙЛИ\Презентація (James Joyce)\Картинки\Jamesjoyce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6134">
            <a:off x="1458870" y="3646835"/>
            <a:ext cx="2297469" cy="301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  His complete oeuvre also includes three books of poetry, a play, occasional journalism, and his published letters.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3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5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5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9200" y="6858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James Augusta Aloysius Joyce was born on 2 February 1882 to John Stanislaus Joyce and Mary Jane "May" Murray in the Dublin suburb of </a:t>
            </a:r>
            <a:r>
              <a:rPr lang="en-US" dirty="0" err="1" smtClean="0">
                <a:solidFill>
                  <a:schemeClr val="bg2"/>
                </a:solidFill>
              </a:rPr>
              <a:t>Rathgar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D:\МОЇ ФАЙЛИ\Презентація (James Joyce)\Картинки\Wiki\James_Joyce_birth_and_baptismal_certif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763">
            <a:off x="874220" y="920632"/>
            <a:ext cx="3280847" cy="283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600" y="41910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He was </a:t>
            </a:r>
            <a:r>
              <a:rPr lang="en-US" dirty="0" err="1" smtClean="0">
                <a:solidFill>
                  <a:schemeClr val="bg2"/>
                </a:solidFill>
              </a:rPr>
              <a:t>baptised</a:t>
            </a:r>
            <a:r>
              <a:rPr lang="en-US" dirty="0" smtClean="0">
                <a:solidFill>
                  <a:schemeClr val="bg2"/>
                </a:solidFill>
              </a:rPr>
              <a:t> in the nearby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St. Joseph's Church in </a:t>
            </a:r>
            <a:r>
              <a:rPr lang="en-US" dirty="0" err="1" smtClean="0">
                <a:solidFill>
                  <a:schemeClr val="bg2"/>
                </a:solidFill>
              </a:rPr>
              <a:t>Terenure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on 5 February by Rev. John </a:t>
            </a:r>
            <a:r>
              <a:rPr lang="en-US" dirty="0" err="1" smtClean="0">
                <a:solidFill>
                  <a:schemeClr val="bg2"/>
                </a:solidFill>
              </a:rPr>
              <a:t>O'Mulloy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1" name="Picture 3" descr="D:\МОЇ ФАЙЛИ\Презентація (James Joyce)\Картинки\Wiki\James_Joyce_age_six,_1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727">
            <a:off x="5741780" y="2134703"/>
            <a:ext cx="2537252" cy="33200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0" y="56388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He was the eldest of ten surviving children; two of his siblings died of typhoid.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3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Ї ФАЙЛИ\Презентація (James Joyce)\Картинки\JamesJoyce1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8979">
            <a:off x="615846" y="703187"/>
            <a:ext cx="4013527" cy="26414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81600" y="9144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Joyce had begun his education at 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Clongowes</a:t>
            </a:r>
            <a:r>
              <a:rPr lang="en-US" dirty="0" smtClean="0">
                <a:solidFill>
                  <a:schemeClr val="bg2"/>
                </a:solidFill>
              </a:rPr>
              <a:t> Wood College, a Jesuit 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boarding school near </a:t>
            </a:r>
            <a:r>
              <a:rPr lang="en-US" dirty="0" err="1" smtClean="0">
                <a:solidFill>
                  <a:schemeClr val="bg2"/>
                </a:solidFill>
              </a:rPr>
              <a:t>Clane</a:t>
            </a:r>
            <a:r>
              <a:rPr lang="en-US" dirty="0" smtClean="0">
                <a:solidFill>
                  <a:schemeClr val="bg2"/>
                </a:solidFill>
              </a:rPr>
              <a:t> in 1888 but had to leave in 1892 when his father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could no longer pay the fees.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6" name="Picture 4" descr="D:\МОЇ ФАЙЛИ\Презентація (James Joyce)\Картинки\m_joy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5145">
            <a:off x="5717783" y="2696467"/>
            <a:ext cx="2624860" cy="37322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4267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On 1904 he met Nora Barnacle, a young woman from Connemara, who was working as a chambermaid. They first stepped out together, an event which would be commemorated by providing the date for the action of Ulysses.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6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48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 Joyce and Nora went into self-imposed exile, moving first to </a:t>
            </a:r>
            <a:r>
              <a:rPr lang="en-US" b="1" i="1" dirty="0" smtClean="0">
                <a:solidFill>
                  <a:schemeClr val="bg2"/>
                </a:solidFill>
              </a:rPr>
              <a:t>Zurich</a:t>
            </a:r>
            <a:r>
              <a:rPr lang="en-US" dirty="0" smtClean="0">
                <a:solidFill>
                  <a:schemeClr val="bg2"/>
                </a:solidFill>
              </a:rPr>
              <a:t>, where he had supposedly acquired a post to teach English at the </a:t>
            </a:r>
            <a:r>
              <a:rPr lang="en-US" dirty="0" err="1" smtClean="0">
                <a:solidFill>
                  <a:schemeClr val="bg2"/>
                </a:solidFill>
              </a:rPr>
              <a:t>Berlitz</a:t>
            </a:r>
            <a:r>
              <a:rPr lang="en-US" dirty="0" smtClean="0">
                <a:solidFill>
                  <a:schemeClr val="bg2"/>
                </a:solidFill>
              </a:rPr>
              <a:t> Language School through an agent in England.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098" name="Picture 2" descr="D:\МОЇ ФАЙЛИ\Презентація (James Joyce)\Картинки\Wiki\James_Joyce_by_Alex_Ehrenzweig,_1915_rest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3829">
            <a:off x="1219200" y="685800"/>
            <a:ext cx="2098675" cy="3459162"/>
          </a:xfrm>
          <a:prstGeom prst="rect">
            <a:avLst/>
          </a:prstGeom>
          <a:noFill/>
        </p:spPr>
      </p:pic>
      <p:pic>
        <p:nvPicPr>
          <p:cNvPr id="4099" name="Picture 3" descr="D:\МОЇ ФАЙЛИ\Презентація (James Joyce)\Картинки\Wiki\Joyce_in_Trie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809">
            <a:off x="5250440" y="2464465"/>
            <a:ext cx="2868639" cy="39647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5000" y="6019800"/>
            <a:ext cx="300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Joyce's statue in </a:t>
            </a:r>
            <a:r>
              <a:rPr lang="en-US" sz="2000" b="1" i="1" dirty="0" smtClean="0">
                <a:solidFill>
                  <a:schemeClr val="bg2"/>
                </a:solidFill>
              </a:rPr>
              <a:t>Trieste</a:t>
            </a:r>
            <a:r>
              <a:rPr lang="en-US" sz="2000" dirty="0" smtClean="0">
                <a:solidFill>
                  <a:schemeClr val="bg2"/>
                </a:solidFill>
              </a:rPr>
              <a:t>   </a:t>
            </a:r>
            <a:r>
              <a:rPr lang="en-US" sz="20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 </a:t>
            </a:r>
            <a:r>
              <a:rPr lang="en-US" dirty="0" smtClean="0">
                <a:solidFill>
                  <a:schemeClr val="bg2"/>
                </a:solidFill>
              </a:rPr>
              <a:t>It turned out that the English agent had been swindled, but the director of the school sent him on to </a:t>
            </a:r>
            <a:r>
              <a:rPr lang="en-US" b="1" i="1" dirty="0" smtClean="0">
                <a:solidFill>
                  <a:schemeClr val="bg2"/>
                </a:solidFill>
              </a:rPr>
              <a:t>Trieste</a:t>
            </a:r>
            <a:endParaRPr lang="ru-RU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65296">
            <a:off x="420970" y="74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In 1915, after most of his students were conscripted in Trieste for World War I, he moved to </a:t>
            </a:r>
            <a:r>
              <a:rPr lang="en-US" b="1" i="1" dirty="0" smtClean="0">
                <a:solidFill>
                  <a:schemeClr val="bg2"/>
                </a:solidFill>
              </a:rPr>
              <a:t>Zurich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 descr="D:\МОЇ ФАЙЛИ\Презентація (James Joyce)\Картинки\Wiki\Zürich_-_James_Joice_Plateau_-_Brunnen_IMG_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775200" cy="358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27432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The so-called James-Joyce-</a:t>
            </a:r>
            <a:r>
              <a:rPr lang="en-US" dirty="0" err="1" smtClean="0">
                <a:solidFill>
                  <a:schemeClr val="bg2"/>
                </a:solidFill>
              </a:rPr>
              <a:t>Kanzel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(plateau) at the confluence of the </a:t>
            </a:r>
            <a:r>
              <a:rPr lang="en-US" dirty="0" err="1" smtClean="0">
                <a:solidFill>
                  <a:schemeClr val="bg2"/>
                </a:solidFill>
              </a:rPr>
              <a:t>Sihl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and </a:t>
            </a:r>
            <a:r>
              <a:rPr lang="en-US" dirty="0" err="1" smtClean="0">
                <a:solidFill>
                  <a:schemeClr val="bg2"/>
                </a:solidFill>
              </a:rPr>
              <a:t>Limmat</a:t>
            </a:r>
            <a:r>
              <a:rPr lang="en-US" dirty="0" smtClean="0">
                <a:solidFill>
                  <a:schemeClr val="bg2"/>
                </a:solidFill>
              </a:rPr>
              <a:t> rivers in </a:t>
            </a:r>
            <a:r>
              <a:rPr lang="en-US" b="1" i="1" dirty="0" smtClean="0">
                <a:solidFill>
                  <a:schemeClr val="bg2"/>
                </a:solidFill>
              </a:rPr>
              <a:t>Zurich</a:t>
            </a:r>
            <a:r>
              <a:rPr lang="en-US" dirty="0" smtClean="0">
                <a:solidFill>
                  <a:schemeClr val="bg2"/>
                </a:solidFill>
              </a:rPr>
              <a:t> where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Joyce loved to relax    </a:t>
            </a: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54102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There, he met one of his most enduring and important friends, Frank </a:t>
            </a:r>
            <a:r>
              <a:rPr lang="en-US" dirty="0" err="1" smtClean="0">
                <a:solidFill>
                  <a:schemeClr val="bg2"/>
                </a:solidFill>
              </a:rPr>
              <a:t>Budgen</a:t>
            </a:r>
            <a:r>
              <a:rPr lang="en-US" dirty="0" smtClean="0">
                <a:solidFill>
                  <a:schemeClr val="bg2"/>
                </a:solidFill>
              </a:rPr>
              <a:t>, whose opinion Joyce constantly sought through the writing of Ulysses and </a:t>
            </a:r>
            <a:r>
              <a:rPr lang="en-US" dirty="0" err="1" smtClean="0">
                <a:solidFill>
                  <a:schemeClr val="bg2"/>
                </a:solidFill>
              </a:rPr>
              <a:t>Finnegans</a:t>
            </a:r>
            <a:r>
              <a:rPr lang="en-US" dirty="0" smtClean="0">
                <a:solidFill>
                  <a:schemeClr val="bg2"/>
                </a:solidFill>
              </a:rPr>
              <a:t> Wake.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2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0" y="9906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       </a:t>
            </a:r>
            <a:r>
              <a:rPr lang="en-US" dirty="0" smtClean="0">
                <a:solidFill>
                  <a:schemeClr val="bg2"/>
                </a:solidFill>
              </a:rPr>
              <a:t>Joyce headed to </a:t>
            </a:r>
            <a:r>
              <a:rPr lang="en-US" b="1" i="1" dirty="0" smtClean="0">
                <a:solidFill>
                  <a:schemeClr val="bg2"/>
                </a:solidFill>
              </a:rPr>
              <a:t>Paris</a:t>
            </a:r>
            <a:r>
              <a:rPr lang="en-US" dirty="0" smtClean="0">
                <a:solidFill>
                  <a:schemeClr val="bg2"/>
                </a:solidFill>
              </a:rPr>
              <a:t> in 1920 at an invitation from Ezra Pound, supposedly for a week, but he ended up living there for the next twenty years.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6" name="Picture 2" descr="D:\МОЇ ФАЙЛИ\Презентація (James Joyce)\Картинки\Wiki\Grave_James_Joy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2729">
            <a:off x="993386" y="1027222"/>
            <a:ext cx="2399232" cy="3198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400" y="4572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On 11 January 1941, he underwent surgery for a perforated ulcer.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The following day he fell into a coma.  He awoke at 2 a.m. on 13 January 1941, and asked for a nurse to call his wife and son before losing consciousness again. They were still on their way when he died 15 minutes later.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7" name="Picture 3" descr="D:\МОЇ ФАЙЛИ\Презентація (James Joyce)\Картинки\Wiki\James-Joyce-Stephens-Gr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6391">
            <a:off x="6351681" y="1854528"/>
            <a:ext cx="1918111" cy="46966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20633">
            <a:off x="574575" y="117418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Joyce's Irish experiences constitute an essential element of his writings, and provide all of the settings for his fiction and much of its subject matter.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76600" y="228600"/>
            <a:ext cx="2286000" cy="661987"/>
          </a:xfrm>
        </p:spPr>
        <p:txBody>
          <a:bodyPr/>
          <a:lstStyle/>
          <a:p>
            <a:r>
              <a:rPr lang="en-US" sz="3200" dirty="0" smtClean="0"/>
              <a:t>Major works</a:t>
            </a:r>
            <a:endParaRPr lang="ru-RU" sz="3200" dirty="0"/>
          </a:p>
        </p:txBody>
      </p:sp>
      <p:pic>
        <p:nvPicPr>
          <p:cNvPr id="7170" name="Picture 2" descr="D:\МОЇ ФАЙЛИ\Презентація (James Joyce)\Картинки\Wiki\Dubliners_title_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0751">
            <a:off x="5831298" y="268927"/>
            <a:ext cx="2365132" cy="3704423"/>
          </a:xfrm>
          <a:prstGeom prst="rect">
            <a:avLst/>
          </a:prstGeom>
          <a:noFill/>
        </p:spPr>
      </p:pic>
      <p:pic>
        <p:nvPicPr>
          <p:cNvPr id="7171" name="Picture 3" descr="D:\МОЇ ФАЙЛИ\Презентація (James Joyce)\Картинки\Wiki\Order_form_for_uly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220">
            <a:off x="825872" y="2682254"/>
            <a:ext cx="2576065" cy="38220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386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As he was completing work on </a:t>
            </a:r>
            <a:r>
              <a:rPr lang="en-US" b="1" i="1" dirty="0" smtClean="0">
                <a:solidFill>
                  <a:schemeClr val="bg2"/>
                </a:solidFill>
              </a:rPr>
              <a:t>Dubliners</a:t>
            </a:r>
            <a:r>
              <a:rPr lang="en-US" dirty="0" smtClean="0">
                <a:solidFill>
                  <a:schemeClr val="bg2"/>
                </a:solidFill>
              </a:rPr>
              <a:t> in 1906, Joyce considered adding another story featuring a Jewish advertising canvasser called Leopold Bloom under the title </a:t>
            </a:r>
            <a:r>
              <a:rPr lang="en-US" b="1" i="1" dirty="0" smtClean="0">
                <a:solidFill>
                  <a:schemeClr val="bg2"/>
                </a:solidFill>
              </a:rPr>
              <a:t>Ulysses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2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МОЇ ФАЙЛИ\Презентація (James Joyce)\Картинки\Wiki\Joyce_oconnell_dub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522">
            <a:off x="6445404" y="597153"/>
            <a:ext cx="1993901" cy="56149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5000" y="2819400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chemeClr val="bg2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Presentation prepared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 by the student of 10-B form </a:t>
            </a:r>
          </a:p>
          <a:p>
            <a:pPr algn="ctr"/>
            <a:r>
              <a:rPr lang="en-US" sz="2000" b="1" i="1" u="sng" dirty="0" err="1" smtClean="0">
                <a:solidFill>
                  <a:schemeClr val="bg2"/>
                </a:solidFill>
              </a:rPr>
              <a:t>Yash</a:t>
            </a:r>
            <a:r>
              <a:rPr lang="en-US" sz="2000" b="1" i="1" u="sng" dirty="0" smtClean="0">
                <a:solidFill>
                  <a:schemeClr val="bg2"/>
                </a:solidFill>
              </a:rPr>
              <a:t> </a:t>
            </a:r>
            <a:r>
              <a:rPr lang="en-US" sz="2000" b="1" i="1" u="sng" dirty="0" err="1" smtClean="0">
                <a:solidFill>
                  <a:schemeClr val="bg2"/>
                </a:solidFill>
              </a:rPr>
              <a:t>Kostya</a:t>
            </a:r>
            <a:endParaRPr lang="ru-RU" sz="2000" b="1" i="1" u="sng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4953000"/>
            <a:ext cx="270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Thank you for viewing…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8400" y="1828800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THE END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 advClick="0" advTm="15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194</TotalTime>
  <Words>407</Words>
  <PresentationFormat>Экран (4:3)</PresentationFormat>
  <Paragraphs>38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ms_pptpostmortem_tp01018455</vt:lpstr>
      <vt:lpstr>James Joyce  (2 February 1882 – 13 January 1941)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25</cp:revision>
  <dcterms:created xsi:type="dcterms:W3CDTF">2013-04-18T10:01:40Z</dcterms:created>
  <dcterms:modified xsi:type="dcterms:W3CDTF">2013-04-18T14:15:11Z</dcterms:modified>
</cp:coreProperties>
</file>