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DBF0-5505-4A54-8972-A71ECFC6D0F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DCCD6-E90E-4749-9673-E1CFAA9F9D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-428652"/>
            <a:ext cx="8486748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Визволення </a:t>
            </a:r>
            <a:r>
              <a:rPr lang="ru-RU" sz="8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иєва</a:t>
            </a:r>
            <a:endParaRPr lang="ru-RU" sz="8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Початок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вигнання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окупантів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4786314" cy="5429264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контрнаступу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1942 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почалося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звільнення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німецько-фашистських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загарбників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Першими на землю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вступили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1-ї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гвардійської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командуванням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генерала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Кузнєцова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1942 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вибили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окупантів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села 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Півнівка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Меловського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району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Луганщині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 дня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визволенні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населені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пункти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Меловського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image.tsn.ua/media/images2/original/Nov2008/c9152f96f2_94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28737"/>
            <a:ext cx="4071933" cy="2714644"/>
          </a:xfrm>
          <a:prstGeom prst="rect">
            <a:avLst/>
          </a:prstGeom>
          <a:noFill/>
        </p:spPr>
      </p:pic>
      <p:pic>
        <p:nvPicPr>
          <p:cNvPr id="13316" name="Picture 4" descr="http://ukrmap.su/program2009/uh11/11_6/3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14818"/>
            <a:ext cx="4071966" cy="2484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3"/>
            <a:ext cx="8229600" cy="20002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Відповідно до плану Ставки на початку 1943 р.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потужний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почався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Донбасу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Харкова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Червоній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вдалося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визволити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північно-східних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Донбасу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супротивник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завдав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потужних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контрударів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повернув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контроль ряд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територій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Але,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невдачі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стратегічна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ініціатива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залишалася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боці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Лівобережній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285992"/>
            <a:ext cx="7901014" cy="3429024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Битва на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Курській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дузі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(5 </a:t>
            </a:r>
            <a:r>
              <a:rPr lang="ru-RU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- 23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1943 р.) стала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завершенням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докорінного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перелому 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Вітчизняної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війн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Перемога 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битві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відкрила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широкомасштабного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всьому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південному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радянсько-германського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фронту. 23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1943 р.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визволений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м.Харків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практично 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зруйнований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окупантами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Донбаської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наступальної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(13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- 22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1943 р.)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визволені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найважливіші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промислові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Донбасу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8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Сталіно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(зараз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Донецьк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929718" cy="292895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Командування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вермахту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планах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розраховувало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непереборною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перешкодою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Дніпро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назвало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створювану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гітлерівськими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захисну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лінію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Східним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валом».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вийшли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Дніпра фронтом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Запоріжжя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Уночі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1943 р.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села Лютіж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почалося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форсування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Дніпра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епопея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героїзму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воїнів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14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1943 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визволене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Запоріжжя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Дніпропетровськ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school73.dnepredu.com/uploads/editor/1434/87379/news_78/bitva_za_dnepr_vostochnij_front_vtoraya_mirovaya_vojna_89962401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071810"/>
            <a:ext cx="6286544" cy="3638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4429156"/>
          </a:xfrm>
        </p:spPr>
        <p:txBody>
          <a:bodyPr>
            <a:normAutofit fontScale="92500"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Окупанти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спішно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евакуювали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установи,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вивозили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матеріальні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культурні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награбовані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Тікали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служив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окупантам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сподівався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милість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каральних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уже за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опинився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окупованій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потрапив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полон.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  <a:lumOff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876"/>
            <a:ext cx="8572528" cy="3286124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Тим часом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радянські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накопичували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захоплених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плацдармах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рішучого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удар по ворогу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завдано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Лютізького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лацдарму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4 листопада,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темряви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Пуща-Водицький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рушили танки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ввімкненими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фарами та сиренами, на ходу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ведучи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інтенсивний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вогонь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гармат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кулеметів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Приголомшений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ворог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безладно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 кидав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позиції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ранок 5 листопада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радянські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оволоділи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Святошиним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Німці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намагаючись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уникнути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оточення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тікали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Радянська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штурмова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авіація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завдавала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ударів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скупченнях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німецької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шляхах.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околицях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тривали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ар'єргардами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ворога. Разом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визволяли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підрозділи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1-ї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Чехословацької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окремої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бригади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командуванням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полковника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Людвіка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 descr="http://pobeda1945-art.ru/photo/64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52"/>
            <a:ext cx="628654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4000" r="-3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501090" cy="31432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4 годину ранку 6 листопада 1943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визволено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нацистських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Визволителі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входили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обезлюднілу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столицю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вигнано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тому.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дивувались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руїнам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подекуди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повиростали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деревця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будинки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Володимирській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Житомирській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9,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Львівській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10,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Костельній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Васильківській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Саксаганського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друкарні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Львівській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Бульварно-Кудрявській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будівлі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підпалені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втечею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нацистськими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окупантами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358246" cy="564360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Того ж дня Москва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салютувала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визволителям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пролунало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324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гармат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командування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-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визволити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столицю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26-ї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річниці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Жовтневої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революції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«за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постояли»: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київська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наступальна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1943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коштувала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417 тис.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воїнів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військовим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з'єднанням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відзначилися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визволенні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присвоєне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почесне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найменування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Київських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258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Визволення Києва</vt:lpstr>
      <vt:lpstr> Початок вигнання окупантів з України</vt:lpstr>
      <vt:lpstr>Слайд 3</vt:lpstr>
      <vt:lpstr> Продовження наступу Червоної армії на Лівобережній Україні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2014-04-23T15:03:19Z</dcterms:created>
  <dcterms:modified xsi:type="dcterms:W3CDTF">2014-04-23T18:28:22Z</dcterms:modified>
</cp:coreProperties>
</file>