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56" r:id="rId10"/>
    <p:sldId id="257" r:id="rId11"/>
    <p:sldId id="258" r:id="rId12"/>
    <p:sldId id="259" r:id="rId13"/>
    <p:sldId id="261" r:id="rId14"/>
    <p:sldId id="262" r:id="rId15"/>
    <p:sldId id="276" r:id="rId16"/>
    <p:sldId id="275" r:id="rId17"/>
    <p:sldId id="274" r:id="rId18"/>
    <p:sldId id="273" r:id="rId19"/>
    <p:sldId id="265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CEA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7" autoAdjust="0"/>
    <p:restoredTop sz="94660"/>
  </p:normalViewPr>
  <p:slideViewPr>
    <p:cSldViewPr>
      <p:cViewPr>
        <p:scale>
          <a:sx n="108" d="100"/>
          <a:sy n="108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CC4F-0F96-4A91-A1DF-03CE290ADA90}" type="datetimeFigureOut">
              <a:rPr lang="uk-UA" smtClean="0"/>
              <a:pPr/>
              <a:t>06.05.2014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425E-FB9B-4C9B-9627-6B69B6CA397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112512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CC4F-0F96-4A91-A1DF-03CE290ADA90}" type="datetimeFigureOut">
              <a:rPr lang="uk-UA" smtClean="0"/>
              <a:pPr/>
              <a:t>06.05.2014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425E-FB9B-4C9B-9627-6B69B6CA397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5470169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CC4F-0F96-4A91-A1DF-03CE290ADA90}" type="datetimeFigureOut">
              <a:rPr lang="uk-UA" smtClean="0"/>
              <a:pPr/>
              <a:t>06.05.2014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425E-FB9B-4C9B-9627-6B69B6CA397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6231325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CC4F-0F96-4A91-A1DF-03CE290ADA90}" type="datetimeFigureOut">
              <a:rPr lang="uk-UA" smtClean="0"/>
              <a:pPr/>
              <a:t>06.05.2014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425E-FB9B-4C9B-9627-6B69B6CA397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5253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CC4F-0F96-4A91-A1DF-03CE290ADA90}" type="datetimeFigureOut">
              <a:rPr lang="uk-UA" smtClean="0"/>
              <a:pPr/>
              <a:t>06.05.2014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425E-FB9B-4C9B-9627-6B69B6CA397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6288962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CC4F-0F96-4A91-A1DF-03CE290ADA90}" type="datetimeFigureOut">
              <a:rPr lang="uk-UA" smtClean="0"/>
              <a:pPr/>
              <a:t>06.05.2014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425E-FB9B-4C9B-9627-6B69B6CA397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523439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CC4F-0F96-4A91-A1DF-03CE290ADA90}" type="datetimeFigureOut">
              <a:rPr lang="uk-UA" smtClean="0"/>
              <a:pPr/>
              <a:t>06.05.2014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425E-FB9B-4C9B-9627-6B69B6CA397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15637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CC4F-0F96-4A91-A1DF-03CE290ADA90}" type="datetimeFigureOut">
              <a:rPr lang="uk-UA" smtClean="0"/>
              <a:pPr/>
              <a:t>06.05.2014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425E-FB9B-4C9B-9627-6B69B6CA397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976500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CC4F-0F96-4A91-A1DF-03CE290ADA90}" type="datetimeFigureOut">
              <a:rPr lang="uk-UA" smtClean="0"/>
              <a:pPr/>
              <a:t>06.05.2014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425E-FB9B-4C9B-9627-6B69B6CA397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773658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CC4F-0F96-4A91-A1DF-03CE290ADA90}" type="datetimeFigureOut">
              <a:rPr lang="uk-UA" smtClean="0"/>
              <a:pPr/>
              <a:t>06.05.2014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425E-FB9B-4C9B-9627-6B69B6CA397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050344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2CC4F-0F96-4A91-A1DF-03CE290ADA90}" type="datetimeFigureOut">
              <a:rPr lang="uk-UA" smtClean="0"/>
              <a:pPr/>
              <a:t>06.05.2014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2D425E-FB9B-4C9B-9627-6B69B6CA397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556183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2CC4F-0F96-4A91-A1DF-03CE290ADA90}" type="datetimeFigureOut">
              <a:rPr lang="uk-UA" smtClean="0"/>
              <a:pPr/>
              <a:t>06.05.2014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D425E-FB9B-4C9B-9627-6B69B6CA3978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780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нстантин\Desktop\-U1NYsOzi9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24" y="0"/>
            <a:ext cx="9135376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15616" y="2204864"/>
            <a:ext cx="6336704" cy="2862322"/>
          </a:xfrm>
          <a:prstGeom prst="rect">
            <a:avLst/>
          </a:prstGeom>
        </p:spPr>
        <p:txBody>
          <a:bodyPr wrap="square">
            <a:spAutoFit/>
            <a:scene3d>
              <a:camera prst="obliqueTop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Українська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естрада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в </a:t>
            </a: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умовах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незалежності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7038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1149" y="620688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Україна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завжди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мала </a:t>
            </a:r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добрі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спортивні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традиції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Так, </a:t>
            </a:r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639 </a:t>
            </a:r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олімпійських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медалей, </a:t>
            </a:r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завойованих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радянськими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спортсменами, на </a:t>
            </a:r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рахунку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українських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444, з них 196 </a:t>
            </a:r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золотих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Users\Wasin corporation\Desktop\ЗМІ\Спорт\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490" y="0"/>
            <a:ext cx="545151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101149" y="4221088"/>
            <a:ext cx="36724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B0F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 здобуття незалежності в Україні було створено Національний олімпійський комітет (НОК) України та 120 національних федерацій різних видів спорту.</a:t>
            </a:r>
          </a:p>
        </p:txBody>
      </p:sp>
    </p:spTree>
    <p:extLst>
      <p:ext uri="{BB962C8B-B14F-4D97-AF65-F5344CB8AC3E}">
        <p14:creationId xmlns:p14="http://schemas.microsoft.com/office/powerpoint/2010/main" val="3905267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7504" y="116632"/>
            <a:ext cx="8877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Щоб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виявляти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кращих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фізкультурників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спортсменів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розроблений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спортивних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змагань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олімпійського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чотириріччя</a:t>
            </a:r>
            <a:r>
              <a:rPr lang="ru-RU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Users\Wasin corporation\Desktop\ЗМІ\Спорт\IMG_73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36712"/>
            <a:ext cx="4628855" cy="2462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Wasin corporation\Desktop\ЗМІ\Спорт\dti_spo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4" y="3558015"/>
            <a:ext cx="3957740" cy="311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Users\Wasin corporation\Desktop\ЗМІ\Спорт\sport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04" y="836712"/>
            <a:ext cx="3957740" cy="2446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Users\Wasin corporation\Desktop\ЗМІ\Спорт\phot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73016"/>
            <a:ext cx="4622740" cy="309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267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Users\Wasin corporation\Desktop\ЗМІ\Спорт\olim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" y="64728"/>
            <a:ext cx="9002268" cy="6702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2677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145764" y="809825"/>
            <a:ext cx="32264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Перше олімпійське золото для незалежної України виборола на зимових Олімпійських іграх 1994 р. у Лілліхаммері</a:t>
            </a:r>
            <a:r>
              <a:rPr lang="uk-UA" b="1" i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b="1" i="1" dirty="0" smtClean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slic`s Document Cyr" pitchFamily="2" charset="0"/>
              </a:rPr>
              <a:t>Оксана Баюл</a:t>
            </a:r>
            <a:r>
              <a:rPr lang="uk-UA" b="1" dirty="0">
                <a:ln>
                  <a:solidFill>
                    <a:srgbClr val="FFC00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b="1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(фігурне катання). </a:t>
            </a:r>
          </a:p>
        </p:txBody>
      </p:sp>
      <p:pic>
        <p:nvPicPr>
          <p:cNvPr id="5123" name="Picture 3" descr="D:\Users\Wasin corporation\Desktop\ЗМІ\Спорт\then-in-1994-oksana-baiul-won-the-gold-medal-for-ukraine-despite-an-injury-sustained-by-colliding-with-another-skater-in-practi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589518"/>
            <a:ext cx="2088232" cy="314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Users\Wasin corporation\Desktop\ЗМІ\Спорт\Oksana-Baiul-UKR-1994-O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2" y="108014"/>
            <a:ext cx="2612654" cy="31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Users\Wasin corporation\Desktop\ЗМІ\Спорт\kerriganweb7s-1-we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71" y="3589519"/>
            <a:ext cx="2250042" cy="315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Users\Wasin corporation\Desktop\ЗМІ\Спорт\1994-winter-figure-skating_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435" y="3589519"/>
            <a:ext cx="4320480" cy="315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D:\Users\Wasin corporation\Desktop\ЗМІ\Спорт\d8bd6910f0dc23f171e3a9b97b77f23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454" y="108014"/>
            <a:ext cx="2426042" cy="315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038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Users\Wasin corporation\Desktop\ЗМІ\Спорт\lilia_podkopaeva_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2209707" cy="3181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Users\Wasin corporation\Desktop\ЗМІ\Спорт\Lilia-Podkopaeva-gymnastics-351661_400_4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915" y="108315"/>
            <a:ext cx="2790459" cy="3181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Users\Wasin corporation\Desktop\ЗМІ\Спорт\1279914865_podkopaev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634" y="116632"/>
            <a:ext cx="2357135" cy="3166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Users\Wasin corporation\Desktop\ЗМІ\Спорт\foto-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4"/>
            <a:ext cx="2236945" cy="31759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Users\Wasin corporation\Desktop\ЗМІ\Спорт\katya213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2"/>
          <a:stretch/>
        </p:blipFill>
        <p:spPr bwMode="auto">
          <a:xfrm>
            <a:off x="2536830" y="3573013"/>
            <a:ext cx="2469708" cy="3175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Users\Wasin corporation\Desktop\ЗМІ\Спорт\12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5"/>
            <a:ext cx="3728357" cy="2700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963597" y="1414806"/>
            <a:ext cx="51090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3200" b="1" dirty="0" smtClean="0">
                <a:ln w="11430"/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-Decoretta" pitchFamily="2" charset="0"/>
              </a:rPr>
              <a:t>Лілія </a:t>
            </a:r>
            <a:r>
              <a:rPr lang="uk-UA" sz="3200" b="1" dirty="0" err="1" smtClean="0">
                <a:ln w="11430"/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-Decoretta" pitchFamily="2" charset="0"/>
              </a:rPr>
              <a:t>Подкопаєва</a:t>
            </a:r>
            <a:endParaRPr lang="uk-UA" sz="3200" b="1" cap="none" spc="0" dirty="0">
              <a:ln w="11430"/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-Decoretta" pitchFamily="2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100064" y="6251265"/>
            <a:ext cx="687560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-Decoretta" pitchFamily="2" charset="0"/>
              </a:rPr>
              <a:t>Катерина </a:t>
            </a:r>
            <a:r>
              <a:rPr lang="uk-UA" sz="3200" b="1" cap="none" spc="0" dirty="0" err="1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t-Decoretta" pitchFamily="2" charset="0"/>
              </a:rPr>
              <a:t>Серебрянська</a:t>
            </a:r>
            <a:endParaRPr lang="uk-UA" sz="3200" b="1" cap="none" spc="0" dirty="0">
              <a:ln w="10541" cmpd="sng">
                <a:solidFill>
                  <a:srgbClr val="0070C0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t-Decorett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382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Wasin corporation\Desktop\ЗМІ\Спорт\mai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7"/>
          <a:stretch/>
        </p:blipFill>
        <p:spPr bwMode="auto">
          <a:xfrm>
            <a:off x="0" y="-1"/>
            <a:ext cx="2987824" cy="383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Users\Wasin corporation\Desktop\ЗМІ\Спорт\lilia_efremov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608"/>
            <a:ext cx="2857500" cy="441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Users\Wasin corporation\Desktop\ЗМІ\Спорт\ee6151ff690ed2f2b52ecf850f021eb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410684"/>
            <a:ext cx="3263089" cy="244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Users\Wasin corporation\Desktop\ЗМІ\Спорт\Andriy+Shevchenko+Ukraine+v+Sweden+Group+UEFA+YmViwaT1EqAl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607" y="3854"/>
            <a:ext cx="2930468" cy="440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Users\Wasin corporation\Desktop\ЗМІ\Спорт\161F689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3202657" cy="300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Users\Wasin corporation\Desktop\ЗМІ\Спорт\1996861_640px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331" y="4410684"/>
            <a:ext cx="2267744" cy="251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76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Users\Wasin corporation\Desktop\ЗМІ\Спорт\ZOLOTOKlochk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16632"/>
            <a:ext cx="3400963" cy="22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Users\Wasin corporation\Desktop\ЗМІ\Спорт\bf9e4abbaaa1291218ef67be6d052d3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6632"/>
            <a:ext cx="3017912" cy="226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74675" y="2395971"/>
            <a:ext cx="4310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5400" b="1" dirty="0" smtClean="0">
                <a:ln w="1905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Яна </a:t>
            </a:r>
            <a:r>
              <a:rPr lang="uk-UA" sz="5400" b="1" dirty="0" err="1" smtClean="0">
                <a:ln w="19050">
                  <a:solidFill>
                    <a:srgbClr val="FFFF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Клочкова</a:t>
            </a:r>
            <a:endParaRPr lang="uk-UA" sz="5400" b="1" cap="none" spc="0" dirty="0">
              <a:ln w="19050">
                <a:solidFill>
                  <a:srgbClr val="FFFF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22920" y="3645024"/>
            <a:ext cx="76774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Franklin Gothic Heavy" pitchFamily="34" charset="0"/>
                <a:ea typeface="Adobe Gothic Std B" pitchFamily="34" charset="-128"/>
              </a:rPr>
              <a:t>Чотири олімпійських “золота” в Україні – таким уловом ніхто, крім плавчихи Яни </a:t>
            </a:r>
            <a:r>
              <a:rPr lang="uk-UA" sz="2000" dirty="0" err="1">
                <a:latin typeface="Franklin Gothic Heavy" pitchFamily="34" charset="0"/>
                <a:ea typeface="Adobe Gothic Std B" pitchFamily="34" charset="-128"/>
              </a:rPr>
              <a:t>Клочкової</a:t>
            </a:r>
            <a:r>
              <a:rPr lang="uk-UA" sz="2000" dirty="0">
                <a:latin typeface="Franklin Gothic Heavy" pitchFamily="34" charset="0"/>
                <a:ea typeface="Adobe Gothic Std B" pitchFamily="34" charset="-128"/>
              </a:rPr>
              <a:t>, не може похвалитися. Вже в 18 років на честь Яни двічі грав український гімн на Олімпіаді-2000 в Сіднеї. Через чотири роки (2004) в Афінах – знову два “золота”. </a:t>
            </a:r>
            <a:r>
              <a:rPr lang="uk-UA" sz="2000" dirty="0" err="1">
                <a:latin typeface="Franklin Gothic Heavy" pitchFamily="34" charset="0"/>
                <a:ea typeface="Adobe Gothic Std B" pitchFamily="34" charset="-128"/>
              </a:rPr>
              <a:t>Клочковій</a:t>
            </a:r>
            <a:r>
              <a:rPr lang="uk-UA" sz="2000" dirty="0">
                <a:latin typeface="Franklin Gothic Heavy" pitchFamily="34" charset="0"/>
                <a:ea typeface="Adobe Gothic Std B" pitchFamily="34" charset="-128"/>
              </a:rPr>
              <a:t> присудили звання Героя України, причому Яна стала першою жінкою, кого за спортивні подвиги удостоїли рідкісної навіть для чоловіків відзнаки – Золотої Зірки Героя (зазвичай вручають орден Держави). </a:t>
            </a:r>
            <a:endParaRPr lang="uk-UA" sz="2000" dirty="0">
              <a:latin typeface="Franklin Gothic Heavy" pitchFamily="34" charset="0"/>
              <a:ea typeface="Adobe Gothic Std B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363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79512" y="18864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/>
              <a:t>Василь </a:t>
            </a:r>
            <a:r>
              <a:rPr lang="uk-UA" dirty="0" err="1"/>
              <a:t>Вірастюк</a:t>
            </a:r>
            <a:r>
              <a:rPr lang="uk-UA" dirty="0"/>
              <a:t> </a:t>
            </a:r>
            <a:r>
              <a:rPr lang="en-US" dirty="0" smtClean="0"/>
              <a:t> </a:t>
            </a:r>
            <a:r>
              <a:rPr lang="uk-UA" dirty="0" smtClean="0"/>
              <a:t>та </a:t>
            </a:r>
            <a:r>
              <a:rPr lang="uk-UA" dirty="0"/>
              <a:t>Дмитро </a:t>
            </a:r>
            <a:r>
              <a:rPr lang="uk-UA" dirty="0" err="1"/>
              <a:t>Халаджі</a:t>
            </a:r>
            <a:r>
              <a:rPr lang="uk-UA" dirty="0"/>
              <a:t> – ці два богатирі начебто повинні бути заклятими ворогами, адже титул найсильнішої людини в країні потрібно відвойовувати! Але вони у чудових відносинах і стверджують, що кожен сильний по-своєму.</a:t>
            </a:r>
          </a:p>
        </p:txBody>
      </p:sp>
      <p:pic>
        <p:nvPicPr>
          <p:cNvPr id="1026" name="Picture 2" descr="D:\Users\Wasin corporation\Desktop\ЗМІ\Спорт\ad3e8a68f8ebc4a942cffac436ed3b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850" y="188639"/>
            <a:ext cx="3657725" cy="488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Wasin corporation\Desktop\ЗМІ\Спорт\zakarpattya200906160741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4" y="2053695"/>
            <a:ext cx="4681932" cy="382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5404665" y="5075853"/>
            <a:ext cx="35076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/>
              <a:t>Василь </a:t>
            </a:r>
            <a:r>
              <a:rPr lang="uk-UA" sz="3600" dirty="0" err="1"/>
              <a:t>Вірастюк</a:t>
            </a:r>
            <a:r>
              <a:rPr lang="uk-UA" sz="3600" dirty="0"/>
              <a:t> 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775139" y="5917860"/>
            <a:ext cx="35109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dirty="0"/>
              <a:t>Дмитро </a:t>
            </a:r>
            <a:r>
              <a:rPr lang="uk-UA" sz="3600" dirty="0" err="1"/>
              <a:t>Халаджі</a:t>
            </a:r>
            <a:r>
              <a:rPr lang="uk-UA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943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35902" y="4193993"/>
            <a:ext cx="517427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Фінал </a:t>
            </a:r>
            <a:r>
              <a:rPr lang="uk-UA" b="1" dirty="0"/>
              <a:t>з бременським “</a:t>
            </a:r>
            <a:r>
              <a:rPr lang="uk-UA" b="1" dirty="0" err="1"/>
              <a:t>Вердером</a:t>
            </a:r>
            <a:r>
              <a:rPr lang="uk-UA" b="1" dirty="0"/>
              <a:t>”, що проходив на стадіоні </a:t>
            </a:r>
            <a:r>
              <a:rPr lang="uk-UA" b="1" dirty="0" err="1"/>
              <a:t>Шюкру</a:t>
            </a:r>
            <a:r>
              <a:rPr lang="uk-UA" b="1" dirty="0"/>
              <a:t> </a:t>
            </a:r>
            <a:r>
              <a:rPr lang="uk-UA" b="1" dirty="0" err="1"/>
              <a:t>Сарачоглу</a:t>
            </a:r>
            <a:r>
              <a:rPr lang="uk-UA" b="1" dirty="0"/>
              <a:t>, подивилося 17,8 мільйона українців, що є рекордом для футбольних трансляцій в нашій країні. Вперше за Незалежність український клуб виграв </a:t>
            </a:r>
            <a:r>
              <a:rPr lang="uk-UA" b="1" dirty="0" err="1"/>
              <a:t>Єврокубок</a:t>
            </a:r>
            <a:r>
              <a:rPr lang="uk-UA" b="1" dirty="0"/>
              <a:t>! Причому “Шахтар” назавжди залишиться останнім в історії переможцем Кубка УЄФА, адже з нового сезону цей турнір перетворився на Лігу Європи.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179512" y="71009"/>
            <a:ext cx="66788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>
                <a:solidFill>
                  <a:schemeClr val="tx2">
                    <a:lumMod val="75000"/>
                  </a:schemeClr>
                </a:solidFill>
              </a:rPr>
              <a:t>“Шахтар” виграв Кубок УЄФА</a:t>
            </a:r>
            <a:endParaRPr lang="uk-UA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 descr="D:\Users\Wasin corporation\Desktop\ЗМІ\Спорт\1717674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6" y="4060659"/>
            <a:ext cx="3933012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Users\Wasin corporation\Desktop\ЗМІ\Спорт\304379d5d9_12979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2" y="768184"/>
            <a:ext cx="5486400" cy="3292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5724128" y="1456053"/>
            <a:ext cx="32072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Найвище досягнення українського футболу за роки незалежності – перемога “Шахтаря” в Стамбулі 20 травня 2009 року в Кубку УЄФА. </a:t>
            </a:r>
          </a:p>
        </p:txBody>
      </p:sp>
    </p:spTree>
    <p:extLst>
      <p:ext uri="{BB962C8B-B14F-4D97-AF65-F5344CB8AC3E}">
        <p14:creationId xmlns:p14="http://schemas.microsoft.com/office/powerpoint/2010/main" val="28802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7316" y="13266"/>
            <a:ext cx="3959930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Брати Кличко </a:t>
            </a:r>
            <a:endParaRPr lang="uk-UA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D:\Users\Wasin corporation\Desktop\ЗМІ\Спорт\3834523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3675"/>
            <a:ext cx="4549324" cy="349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Wasin corporation\Desktop\ЗМІ\Спорт\f_1071046371135465348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53926"/>
            <a:ext cx="4258345" cy="239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 2"/>
          <p:cNvSpPr/>
          <p:nvPr/>
        </p:nvSpPr>
        <p:spPr>
          <a:xfrm>
            <a:off x="107504" y="451028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/>
              <a:t>Його </a:t>
            </a:r>
            <a:r>
              <a:rPr lang="uk-UA" dirty="0"/>
              <a:t>досягнення повторив брат. А 3 липня 2011 Віталій та Володимир втілили свою мрію. Завдяки перемозі Володимира над британцем Девідом </a:t>
            </a:r>
            <a:r>
              <a:rPr lang="uk-UA" dirty="0" err="1"/>
              <a:t>Хеєм</a:t>
            </a:r>
            <a:r>
              <a:rPr lang="uk-UA" dirty="0"/>
              <a:t> українці стали володарями всіх найпрестижніших чемпіонських поясів світового професійного боксу у </a:t>
            </a:r>
            <a:r>
              <a:rPr lang="uk-UA" dirty="0" err="1"/>
              <a:t>суперважкій</a:t>
            </a:r>
            <a:r>
              <a:rPr lang="uk-UA" dirty="0"/>
              <a:t> вазі.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4849662" y="885423"/>
            <a:ext cx="421196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Ці два брати – одні з </a:t>
            </a:r>
            <a:r>
              <a:rPr lang="uk-UA" dirty="0" err="1"/>
              <a:t>найупізнаваннійших</a:t>
            </a:r>
            <a:r>
              <a:rPr lang="uk-UA" dirty="0"/>
              <a:t> українців у світі. У 1996 році в Атланті Володимир виграв олімпійське “золото” в </a:t>
            </a:r>
            <a:r>
              <a:rPr lang="uk-UA" dirty="0" err="1"/>
              <a:t>суперважкій</a:t>
            </a:r>
            <a:r>
              <a:rPr lang="uk-UA" dirty="0"/>
              <a:t> вазі. Унікальне досягнення для білого боксера! Пізніше обидва брати пішли у професіонали, і в 1999 році Віталій першим з боксерів </a:t>
            </a:r>
            <a:r>
              <a:rPr lang="uk-UA" dirty="0" err="1"/>
              <a:t>екс-СРСР</a:t>
            </a:r>
            <a:r>
              <a:rPr lang="uk-UA" dirty="0"/>
              <a:t> став чемпіоном світу </a:t>
            </a:r>
            <a:r>
              <a:rPr lang="uk-UA" dirty="0" err="1"/>
              <a:t>профібокса</a:t>
            </a:r>
            <a:r>
              <a:rPr lang="uk-UA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3617038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константин\Desktop\6yyK6NrMfxU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828088"/>
            <a:ext cx="7164288" cy="40299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1520" y="908720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1990-і </a:t>
            </a:r>
            <a:r>
              <a:rPr lang="ru-RU" sz="2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рр.в</a:t>
            </a:r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відбулося</a:t>
            </a:r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суттєве</a:t>
            </a:r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згортання</a:t>
            </a:r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sz="2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Україні</a:t>
            </a:r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концертної</a:t>
            </a:r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діяльності</a:t>
            </a:r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Попри </a:t>
            </a:r>
            <a:r>
              <a:rPr lang="ru-RU" sz="2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всі</a:t>
            </a:r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труднощі</a:t>
            </a:r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музичне</a:t>
            </a:r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життя</a:t>
            </a:r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України</a:t>
            </a:r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поступово</a:t>
            </a:r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оновлювалось</a:t>
            </a:r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наповнюючись</a:t>
            </a:r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національним</a:t>
            </a:r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змістом</a:t>
            </a:r>
            <a:r>
              <a:rPr lang="ru-RU" sz="2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константин\Desktop\sSdjW_ICg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57331"/>
            <a:ext cx="4716016" cy="35280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476672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32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Найбільш</a:t>
            </a: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примітним</a:t>
            </a: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явищем</a:t>
            </a: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став фестиваль "</a:t>
            </a:r>
            <a:r>
              <a:rPr lang="ru-RU" sz="32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Червона</a:t>
            </a: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рута". Весь </a:t>
            </a:r>
            <a:r>
              <a:rPr lang="ru-RU" sz="32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тягар</a:t>
            </a: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творчого</a:t>
            </a: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процесу</a:t>
            </a: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щодо</a:t>
            </a: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</a:t>
            </a: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національного</a:t>
            </a: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стилю </a:t>
            </a:r>
            <a:r>
              <a:rPr lang="ru-RU" sz="32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поп-музики</a:t>
            </a: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взяла на себе </a:t>
            </a:r>
            <a:r>
              <a:rPr lang="ru-RU" sz="32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дирекція</a:t>
            </a: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sz="32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фестивалю.</a:t>
            </a:r>
          </a:p>
        </p:txBody>
      </p:sp>
      <p:pic>
        <p:nvPicPr>
          <p:cNvPr id="3074" name="Picture 2" descr="C:\Users\константин\Desktop\OHkT0qb0FL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4427984" cy="35010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константин\Desktop\irluYsKOXB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6307" y="0"/>
            <a:ext cx="4837693" cy="3284984"/>
          </a:xfrm>
          <a:prstGeom prst="rect">
            <a:avLst/>
          </a:prstGeom>
          <a:noFill/>
        </p:spPr>
      </p:pic>
      <p:pic>
        <p:nvPicPr>
          <p:cNvPr id="4099" name="Picture 3" descr="C:\Users\константин\Desktop\DQrJAE85Ou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77905" cy="328498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3284984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ru-RU" sz="60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успіхом</a:t>
            </a:r>
            <a:r>
              <a:rPr lang="ru-RU" sz="60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пройшов</a:t>
            </a:r>
            <a:r>
              <a:rPr lang="ru-RU" sz="60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влітку</a:t>
            </a:r>
            <a:r>
              <a:rPr lang="ru-RU" sz="60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2000 р.фестиваль "</a:t>
            </a:r>
            <a:r>
              <a:rPr lang="ru-RU" sz="60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Таврійські</a:t>
            </a:r>
            <a:r>
              <a:rPr lang="ru-RU" sz="60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ігри</a:t>
            </a:r>
            <a:r>
              <a:rPr lang="ru-RU" sz="60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".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константин\Desktop\us23oMAIZY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84984"/>
            <a:ext cx="4499991" cy="3573016"/>
          </a:xfrm>
          <a:prstGeom prst="rect">
            <a:avLst/>
          </a:prstGeom>
          <a:noFill/>
        </p:spPr>
      </p:pic>
      <p:pic>
        <p:nvPicPr>
          <p:cNvPr id="5124" name="Picture 4" descr="C:\Users\константин\Desktop\z7p95-XNEs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990" y="0"/>
            <a:ext cx="4668010" cy="3501008"/>
          </a:xfrm>
          <a:prstGeom prst="rect">
            <a:avLst/>
          </a:prstGeom>
          <a:noFill/>
        </p:spPr>
      </p:pic>
      <p:pic>
        <p:nvPicPr>
          <p:cNvPr id="5125" name="Picture 5" descr="C:\Users\константин\Desktop\6EJuhK9MkW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4089" y="3501008"/>
            <a:ext cx="4679911" cy="3356992"/>
          </a:xfrm>
          <a:prstGeom prst="rect">
            <a:avLst/>
          </a:prstGeom>
          <a:noFill/>
        </p:spPr>
      </p:pic>
      <p:pic>
        <p:nvPicPr>
          <p:cNvPr id="5129" name="Picture 9" descr="http://cs608128.vk.me/v608128208/9ab5/n6TQUyq9yf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499992" cy="33407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cs608128.vk.me/v608128470/962f/ExPpTwngr3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9999"/>
            <a:ext cx="4619625" cy="3048001"/>
          </a:xfrm>
          <a:prstGeom prst="rect">
            <a:avLst/>
          </a:prstGeom>
          <a:noFill/>
        </p:spPr>
      </p:pic>
      <p:pic>
        <p:nvPicPr>
          <p:cNvPr id="26628" name="Picture 4" descr="http://cs608128.vk.me/v608128168/75f3/VT2X5ouuOf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00694"/>
            <a:ext cx="4644008" cy="30573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Значного</a:t>
            </a:r>
            <a:r>
              <a:rPr lang="ru-RU" sz="5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успіху</a:t>
            </a:r>
            <a:r>
              <a:rPr lang="ru-RU" sz="5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досягла</a:t>
            </a:r>
            <a:r>
              <a:rPr lang="ru-RU" sz="5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Руслана </a:t>
            </a:r>
            <a:r>
              <a:rPr lang="ru-RU" sz="5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Лижичко</a:t>
            </a:r>
            <a:r>
              <a:rPr lang="ru-RU" sz="5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5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sz="5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2004 </a:t>
            </a:r>
            <a:r>
              <a:rPr lang="ru-RU" sz="5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5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зайняла</a:t>
            </a:r>
            <a:r>
              <a:rPr lang="ru-RU" sz="5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перше </a:t>
            </a:r>
            <a:r>
              <a:rPr lang="ru-RU" sz="5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sz="5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sz="5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фестивалі</a:t>
            </a:r>
            <a:r>
              <a:rPr lang="ru-RU" sz="5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Євробачення</a:t>
            </a:r>
            <a:r>
              <a:rPr lang="ru-RU" sz="5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cs608128.vk.me/v608128967/7e41/GwO3uXWzA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-1"/>
            <a:ext cx="2771800" cy="3380141"/>
          </a:xfrm>
          <a:prstGeom prst="rect">
            <a:avLst/>
          </a:prstGeom>
          <a:noFill/>
        </p:spPr>
      </p:pic>
      <p:pic>
        <p:nvPicPr>
          <p:cNvPr id="27652" name="Picture 4" descr="http://cs608128.vk.me/v608128724/a537/_fGKcss5RX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240800"/>
            <a:ext cx="2771800" cy="36172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764704"/>
            <a:ext cx="6372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Творчо</a:t>
            </a:r>
            <a:r>
              <a:rPr lang="ru-RU" sz="5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працювали</a:t>
            </a:r>
            <a:r>
              <a:rPr lang="ru-RU" sz="5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відоми</a:t>
            </a:r>
            <a:r>
              <a:rPr lang="ru-RU" sz="5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композитори</a:t>
            </a:r>
            <a:r>
              <a:rPr lang="ru-RU" sz="5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Білаш</a:t>
            </a:r>
            <a:r>
              <a:rPr lang="ru-RU" sz="5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5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Горчинський</a:t>
            </a:r>
            <a:r>
              <a:rPr lang="ru-RU" sz="5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5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Карабиць</a:t>
            </a:r>
            <a:r>
              <a:rPr lang="ru-RU" sz="5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Морозов та </a:t>
            </a:r>
            <a:r>
              <a:rPr lang="ru-RU" sz="5400" b="1" dirty="0" err="1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5400" b="1" dirty="0" smtClean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s608128.vk.me/v608128414/5fc9/pq-ixMKYdn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573016"/>
            <a:ext cx="4860032" cy="3284984"/>
          </a:xfrm>
          <a:prstGeom prst="rect">
            <a:avLst/>
          </a:prstGeom>
          <a:noFill/>
        </p:spPr>
      </p:pic>
      <p:pic>
        <p:nvPicPr>
          <p:cNvPr id="28676" name="Picture 4" descr="http://img0.liveinternet.ru/images/attach/b/2/1/947/1947545_IMG_38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5344" y="3573016"/>
            <a:ext cx="4338656" cy="3284984"/>
          </a:xfrm>
          <a:prstGeom prst="rect">
            <a:avLst/>
          </a:prstGeom>
          <a:noFill/>
        </p:spPr>
      </p:pic>
      <p:pic>
        <p:nvPicPr>
          <p:cNvPr id="28678" name="Picture 6" descr="http://cs608128.vk.me/v608128734/7cf0/-vPcilnHmY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619625" cy="3573016"/>
          </a:xfrm>
          <a:prstGeom prst="rect">
            <a:avLst/>
          </a:prstGeom>
          <a:noFill/>
        </p:spPr>
      </p:pic>
      <p:pic>
        <p:nvPicPr>
          <p:cNvPr id="28680" name="Picture 8" descr="http://cs608128.vk.me/v608128960/9912/i9Jmr7K2DD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5323" y="0"/>
            <a:ext cx="4608677" cy="3573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1259632" y="3429000"/>
            <a:ext cx="849694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eslic`s Document Cyr" pitchFamily="2" charset="0"/>
              </a:rPr>
              <a:t>Здобутки українського спорту в умовах незалежності</a:t>
            </a:r>
            <a:endParaRPr lang="uk-UA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Teslic`s Document Cy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5718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470</Words>
  <Application>Microsoft Office PowerPoint</Application>
  <PresentationFormat>Екран (4:3)</PresentationFormat>
  <Paragraphs>24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Wasin corporation</dc:creator>
  <cp:lastModifiedBy>Wasin corporation</cp:lastModifiedBy>
  <cp:revision>19</cp:revision>
  <dcterms:created xsi:type="dcterms:W3CDTF">2014-04-17T08:54:45Z</dcterms:created>
  <dcterms:modified xsi:type="dcterms:W3CDTF">2014-05-06T19:44:17Z</dcterms:modified>
</cp:coreProperties>
</file>