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0" r:id="rId2"/>
    <p:sldId id="256" r:id="rId3"/>
    <p:sldId id="259" r:id="rId4"/>
    <p:sldId id="265" r:id="rId5"/>
    <p:sldId id="266" r:id="rId6"/>
    <p:sldId id="267" r:id="rId7"/>
    <p:sldId id="268" r:id="rId8"/>
    <p:sldId id="260" r:id="rId9"/>
    <p:sldId id="261" r:id="rId10"/>
    <p:sldId id="269" r:id="rId11"/>
    <p:sldId id="263"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4303F83B-4BDD-4651-900C-0187E1F2DB55}" type="datetimeFigureOut">
              <a:rPr lang="ru-RU" smtClean="0"/>
              <a:pPr/>
              <a:t>21.11.2013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B22B2C-D087-4FF3-8B7D-71F634CE7AE0}"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303F83B-4BDD-4651-900C-0187E1F2DB55}" type="datetimeFigureOut">
              <a:rPr lang="ru-RU" smtClean="0"/>
              <a:pPr/>
              <a:t>21.11.2013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B22B2C-D087-4FF3-8B7D-71F634CE7AE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303F83B-4BDD-4651-900C-0187E1F2DB55}" type="datetimeFigureOut">
              <a:rPr lang="ru-RU" smtClean="0"/>
              <a:pPr/>
              <a:t>21.11.2013</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96B22B2C-D087-4FF3-8B7D-71F634CE7AE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303F83B-4BDD-4651-900C-0187E1F2DB55}" type="datetimeFigureOut">
              <a:rPr lang="ru-RU" smtClean="0"/>
              <a:pPr/>
              <a:t>21.11.2013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B22B2C-D087-4FF3-8B7D-71F634CE7AE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303F83B-4BDD-4651-900C-0187E1F2DB55}" type="datetimeFigureOut">
              <a:rPr lang="ru-RU" smtClean="0"/>
              <a:pPr/>
              <a:t>21.11.2013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B22B2C-D087-4FF3-8B7D-71F634CE7AE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303F83B-4BDD-4651-900C-0187E1F2DB55}" type="datetimeFigureOut">
              <a:rPr lang="ru-RU" smtClean="0"/>
              <a:pPr/>
              <a:t>21.11.2013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B22B2C-D087-4FF3-8B7D-71F634CE7AE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303F83B-4BDD-4651-900C-0187E1F2DB55}" type="datetimeFigureOut">
              <a:rPr lang="ru-RU" smtClean="0"/>
              <a:pPr/>
              <a:t>21.11.2013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B22B2C-D087-4FF3-8B7D-71F634CE7AE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303F83B-4BDD-4651-900C-0187E1F2DB55}" type="datetimeFigureOut">
              <a:rPr lang="ru-RU" smtClean="0"/>
              <a:pPr/>
              <a:t>21.11.2013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B22B2C-D087-4FF3-8B7D-71F634CE7AE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03F83B-4BDD-4651-900C-0187E1F2DB55}" type="datetimeFigureOut">
              <a:rPr lang="ru-RU" smtClean="0"/>
              <a:pPr/>
              <a:t>21.11.2013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B22B2C-D087-4FF3-8B7D-71F634CE7AE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303F83B-4BDD-4651-900C-0187E1F2DB55}" type="datetimeFigureOut">
              <a:rPr lang="ru-RU" smtClean="0"/>
              <a:pPr/>
              <a:t>21.11.2013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B22B2C-D087-4FF3-8B7D-71F634CE7AE0}"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4303F83B-4BDD-4651-900C-0187E1F2DB55}" type="datetimeFigureOut">
              <a:rPr lang="ru-RU" smtClean="0"/>
              <a:pPr/>
              <a:t>21.11.2013</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96B22B2C-D087-4FF3-8B7D-71F634CE7AE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303F83B-4BDD-4651-900C-0187E1F2DB55}" type="datetimeFigureOut">
              <a:rPr lang="ru-RU" smtClean="0"/>
              <a:pPr/>
              <a:t>21.11.2013</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B22B2C-D087-4FF3-8B7D-71F634CE7AE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zolochiv.net/wp-content/uploads/2011/11/svichka-golodomor.gif"/>
          <p:cNvPicPr>
            <a:picLocks noChangeAspect="1" noChangeArrowheads="1" noCrop="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427984" y="1556792"/>
            <a:ext cx="4716016" cy="5301208"/>
          </a:xfrm>
        </p:spPr>
        <p:txBody>
          <a:bodyPr>
            <a:normAutofit fontScale="92500"/>
          </a:bodyPr>
          <a:lstStyle/>
          <a:p>
            <a:pPr algn="ctr"/>
            <a:r>
              <a:rPr lang="uk-UA" sz="3200" dirty="0" smtClean="0"/>
              <a:t>В Україні стало можливим говорити про голодомор після грудня 1987 року. І тільки через 9 років, 26 листопада 1998 року, Указом Президента України було встановлено День </a:t>
            </a:r>
            <a:r>
              <a:rPr lang="uk-UA" sz="3200" dirty="0" err="1" smtClean="0"/>
              <a:t>пам</a:t>
            </a:r>
            <a:r>
              <a:rPr lang="en-US" sz="3200" dirty="0" smtClean="0"/>
              <a:t>`</a:t>
            </a:r>
            <a:r>
              <a:rPr lang="uk-UA" sz="3200" dirty="0" smtClean="0"/>
              <a:t>яті жертв голодомору (кожна четверта субота листопада).</a:t>
            </a:r>
            <a:endParaRPr lang="ru-RU" sz="3200" dirty="0"/>
          </a:p>
        </p:txBody>
      </p:sp>
      <p:pic>
        <p:nvPicPr>
          <p:cNvPr id="25602" name="Picture 2" descr="http://2.bp.blogspot.com/-9CqYeUf-4OI/UKz7xWBWroI/AAAAAAAABwA/c6p82k3YeWw/s1600/golodomor_clip_image002.jpg"/>
          <p:cNvPicPr>
            <a:picLocks noChangeAspect="1" noChangeArrowheads="1"/>
          </p:cNvPicPr>
          <p:nvPr/>
        </p:nvPicPr>
        <p:blipFill>
          <a:blip r:embed="rId2" cstate="print"/>
          <a:srcRect/>
          <a:stretch>
            <a:fillRect/>
          </a:stretch>
        </p:blipFill>
        <p:spPr bwMode="auto">
          <a:xfrm>
            <a:off x="0" y="1423654"/>
            <a:ext cx="4427984" cy="543434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80528" y="1556792"/>
            <a:ext cx="3203848" cy="5301208"/>
          </a:xfrm>
        </p:spPr>
        <p:txBody>
          <a:bodyPr>
            <a:normAutofit/>
          </a:bodyPr>
          <a:lstStyle/>
          <a:p>
            <a:pPr algn="ctr"/>
            <a:r>
              <a:rPr lang="ru-RU" sz="3600" dirty="0" smtClean="0"/>
              <a:t>Меморіальний комплекс жертвам голодомору 1932 - 1933 </a:t>
            </a:r>
            <a:r>
              <a:rPr lang="ru-RU" sz="3600" dirty="0" err="1" smtClean="0"/>
              <a:t>років</a:t>
            </a:r>
            <a:endParaRPr lang="ru-RU" sz="3600" dirty="0"/>
          </a:p>
        </p:txBody>
      </p:sp>
      <p:sp>
        <p:nvSpPr>
          <p:cNvPr id="8" name="Рисунок 7"/>
          <p:cNvSpPr>
            <a:spLocks noGrp="1"/>
          </p:cNvSpPr>
          <p:nvPr>
            <p:ph type="pic" idx="1"/>
          </p:nvPr>
        </p:nvSpPr>
        <p:spPr/>
      </p:sp>
      <p:pic>
        <p:nvPicPr>
          <p:cNvPr id="5124" name="Picture 4" descr="E:\ИРИНА\МЕТОДИКА\материалы\голодомор\35532747_1227178281_golodomor.jpg"/>
          <p:cNvPicPr>
            <a:picLocks noChangeAspect="1" noChangeArrowheads="1"/>
          </p:cNvPicPr>
          <p:nvPr/>
        </p:nvPicPr>
        <p:blipFill>
          <a:blip r:embed="rId2" cstate="print"/>
          <a:srcRect/>
          <a:stretch>
            <a:fillRect/>
          </a:stretch>
        </p:blipFill>
        <p:spPr bwMode="auto">
          <a:xfrm>
            <a:off x="2915816" y="0"/>
            <a:ext cx="6228183"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 calcmode="lin" valueType="num">
                                      <p:cBhvr>
                                        <p:cTn id="14" dur="500" fill="hold"/>
                                        <p:tgtEl>
                                          <p:spTgt spid="5124"/>
                                        </p:tgtEl>
                                        <p:attrNameLst>
                                          <p:attrName>ppt_w</p:attrName>
                                        </p:attrNameLst>
                                      </p:cBhvr>
                                      <p:tavLst>
                                        <p:tav tm="0">
                                          <p:val>
                                            <p:fltVal val="0"/>
                                          </p:val>
                                        </p:tav>
                                        <p:tav tm="100000">
                                          <p:val>
                                            <p:strVal val="#ppt_w"/>
                                          </p:val>
                                        </p:tav>
                                      </p:tavLst>
                                    </p:anim>
                                    <p:anim calcmode="lin" valueType="num">
                                      <p:cBhvr>
                                        <p:cTn id="15" dur="500" fill="hold"/>
                                        <p:tgtEl>
                                          <p:spTgt spid="51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27345" y="0"/>
            <a:ext cx="9171346" cy="685800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Голодомор 1932 - 1933</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err="1" smtClean="0"/>
              <a:t>Пам</a:t>
            </a:r>
            <a:r>
              <a:rPr lang="en-US" sz="4800" b="1" dirty="0" smtClean="0"/>
              <a:t>`</a:t>
            </a:r>
            <a:r>
              <a:rPr lang="ru-RU" sz="4800" b="1" dirty="0" smtClean="0"/>
              <a:t>ять </a:t>
            </a:r>
            <a:endParaRPr lang="ru-RU" sz="4800" b="1" dirty="0"/>
          </a:p>
        </p:txBody>
      </p:sp>
      <p:sp>
        <p:nvSpPr>
          <p:cNvPr id="4" name="Текст 3"/>
          <p:cNvSpPr>
            <a:spLocks noGrp="1"/>
          </p:cNvSpPr>
          <p:nvPr>
            <p:ph type="body" sz="half" idx="2"/>
          </p:nvPr>
        </p:nvSpPr>
        <p:spPr>
          <a:xfrm>
            <a:off x="0" y="1571612"/>
            <a:ext cx="3621558" cy="5500726"/>
          </a:xfrm>
        </p:spPr>
        <p:txBody>
          <a:bodyPr>
            <a:noAutofit/>
          </a:bodyPr>
          <a:lstStyle/>
          <a:p>
            <a:pPr algn="ctr"/>
            <a:r>
              <a:rPr lang="uk-UA" sz="2200" i="1" dirty="0" smtClean="0"/>
              <a:t>Українською </a:t>
            </a:r>
            <a:r>
              <a:rPr lang="uk-UA" sz="2200" i="1" dirty="0" smtClean="0"/>
              <a:t>катастрофою </a:t>
            </a:r>
            <a:r>
              <a:rPr lang="en-US" sz="2200" i="1" dirty="0" smtClean="0"/>
              <a:t>XX </a:t>
            </a:r>
            <a:r>
              <a:rPr lang="uk-UA" sz="2200" i="1" dirty="0" smtClean="0"/>
              <a:t>століття називає сучасна громадська думка голодомор 1932-1933 років в Україні. Терор голодомором, запроваджений сталінським тоталітарним режимом в Україні, заподіяв мільйонам хліборобів. Адже від голоду, масових репресій і депортацій Україна втратила більше ніж за роки Першої світової та громадянської війни.</a:t>
            </a:r>
          </a:p>
        </p:txBody>
      </p:sp>
      <p:pic>
        <p:nvPicPr>
          <p:cNvPr id="1027" name="Picture 3"/>
          <p:cNvPicPr>
            <a:picLocks noGrp="1" noChangeAspect="1" noChangeArrowheads="1"/>
          </p:cNvPicPr>
          <p:nvPr>
            <p:ph type="pic" idx="1"/>
          </p:nvPr>
        </p:nvPicPr>
        <p:blipFill>
          <a:blip r:embed="rId2" cstate="print"/>
          <a:srcRect l="6396" r="6396"/>
          <a:stretch>
            <a:fillRect/>
          </a:stretch>
        </p:blipFill>
        <p:spPr bwMode="auto">
          <a:xfrm>
            <a:off x="3643306" y="1484808"/>
            <a:ext cx="5500694" cy="53731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err="1" smtClean="0"/>
              <a:t>Пам</a:t>
            </a:r>
            <a:r>
              <a:rPr lang="en-US" sz="4800" b="1" dirty="0" smtClean="0"/>
              <a:t>`</a:t>
            </a:r>
            <a:r>
              <a:rPr lang="ru-RU" sz="4800" b="1" dirty="0" smtClean="0"/>
              <a:t>ять </a:t>
            </a:r>
            <a:endParaRPr lang="ru-RU" sz="4800" b="1" dirty="0"/>
          </a:p>
        </p:txBody>
      </p:sp>
      <p:sp>
        <p:nvSpPr>
          <p:cNvPr id="4" name="Текст 3"/>
          <p:cNvSpPr>
            <a:spLocks noGrp="1"/>
          </p:cNvSpPr>
          <p:nvPr>
            <p:ph type="body" sz="half" idx="2"/>
          </p:nvPr>
        </p:nvSpPr>
        <p:spPr>
          <a:xfrm>
            <a:off x="0" y="1484784"/>
            <a:ext cx="5436096" cy="5500726"/>
          </a:xfrm>
        </p:spPr>
        <p:txBody>
          <a:bodyPr>
            <a:noAutofit/>
          </a:bodyPr>
          <a:lstStyle/>
          <a:p>
            <a:pPr algn="ctr"/>
            <a:r>
              <a:rPr lang="uk-UA" sz="2800" i="1" dirty="0" smtClean="0"/>
              <a:t>Голодомор 1923-1933 років в Україні назавжди залишиться в </a:t>
            </a:r>
            <a:r>
              <a:rPr lang="uk-UA" sz="2800" i="1" dirty="0" err="1" smtClean="0"/>
              <a:t>п</a:t>
            </a:r>
            <a:r>
              <a:rPr lang="uk-UA" sz="2800" i="1" dirty="0" err="1" smtClean="0"/>
              <a:t>ам</a:t>
            </a:r>
            <a:r>
              <a:rPr lang="en-US" sz="2800" i="1" dirty="0" smtClean="0"/>
              <a:t>`</a:t>
            </a:r>
            <a:r>
              <a:rPr lang="uk-UA" sz="2800" i="1" dirty="0" smtClean="0"/>
              <a:t>яті українців однією з найстрашніших сторінок нашого минулого. Ця сторінка сприймається суспільством перед усім на емоційному рівні. Але в той же час Голодомор – це історичне явище, яке відбувалося у конкретний час, у конкретному місці і є наслідком дій конкретних осіб. </a:t>
            </a:r>
          </a:p>
        </p:txBody>
      </p:sp>
      <p:pic>
        <p:nvPicPr>
          <p:cNvPr id="1030" name="Picture 6" descr="http://www.library.dgtu.donetsk.ua/exhib/img/golodomor.jpg"/>
          <p:cNvPicPr>
            <a:picLocks noChangeAspect="1" noChangeArrowheads="1"/>
          </p:cNvPicPr>
          <p:nvPr/>
        </p:nvPicPr>
        <p:blipFill>
          <a:blip r:embed="rId2" cstate="print"/>
          <a:srcRect/>
          <a:stretch>
            <a:fillRect/>
          </a:stretch>
        </p:blipFill>
        <p:spPr bwMode="auto">
          <a:xfrm>
            <a:off x="5436096" y="1498393"/>
            <a:ext cx="3707904" cy="53596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err="1" smtClean="0"/>
              <a:t>Пам</a:t>
            </a:r>
            <a:r>
              <a:rPr lang="en-US" sz="4800" b="1" dirty="0" smtClean="0"/>
              <a:t>`</a:t>
            </a:r>
            <a:r>
              <a:rPr lang="ru-RU" sz="4800" b="1" dirty="0" smtClean="0"/>
              <a:t>ять </a:t>
            </a:r>
            <a:endParaRPr lang="ru-RU" sz="4800" b="1" dirty="0"/>
          </a:p>
        </p:txBody>
      </p:sp>
      <p:sp>
        <p:nvSpPr>
          <p:cNvPr id="4" name="Текст 3"/>
          <p:cNvSpPr>
            <a:spLocks noGrp="1"/>
          </p:cNvSpPr>
          <p:nvPr>
            <p:ph type="body" sz="half" idx="2"/>
          </p:nvPr>
        </p:nvSpPr>
        <p:spPr>
          <a:xfrm>
            <a:off x="0" y="1484784"/>
            <a:ext cx="3851920" cy="5500726"/>
          </a:xfrm>
        </p:spPr>
        <p:txBody>
          <a:bodyPr>
            <a:noAutofit/>
          </a:bodyPr>
          <a:lstStyle/>
          <a:p>
            <a:pPr algn="ctr"/>
            <a:r>
              <a:rPr lang="uk-UA" sz="2800" i="1" dirty="0" smtClean="0"/>
              <a:t>Масштабний голод розпочався наприкінці літа 1932 року, досяг свого піку до початку весни 1933 року та завершився на початку літа 1933 року. Саме за цей менш ніж календарний рік в Україні загинули мільйони людей.</a:t>
            </a:r>
          </a:p>
        </p:txBody>
      </p:sp>
      <p:pic>
        <p:nvPicPr>
          <p:cNvPr id="21506" name="Picture 2" descr="http://svatovo.ws/korolko/golodomor/4.jpg"/>
          <p:cNvPicPr>
            <a:picLocks noChangeAspect="1" noChangeArrowheads="1"/>
          </p:cNvPicPr>
          <p:nvPr/>
        </p:nvPicPr>
        <p:blipFill>
          <a:blip r:embed="rId2" cstate="print"/>
          <a:srcRect/>
          <a:stretch>
            <a:fillRect/>
          </a:stretch>
        </p:blipFill>
        <p:spPr bwMode="auto">
          <a:xfrm>
            <a:off x="3850194" y="1484784"/>
            <a:ext cx="5293806" cy="5373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800" b="1" dirty="0" smtClean="0"/>
              <a:t>Чому?</a:t>
            </a:r>
            <a:endParaRPr lang="ru-RU" sz="4800" b="1" dirty="0"/>
          </a:p>
        </p:txBody>
      </p:sp>
      <p:sp>
        <p:nvSpPr>
          <p:cNvPr id="4" name="Текст 3"/>
          <p:cNvSpPr>
            <a:spLocks noGrp="1"/>
          </p:cNvSpPr>
          <p:nvPr>
            <p:ph type="body" sz="half" idx="2"/>
          </p:nvPr>
        </p:nvSpPr>
        <p:spPr>
          <a:xfrm>
            <a:off x="4788024" y="1484784"/>
            <a:ext cx="4464496" cy="5373216"/>
          </a:xfrm>
        </p:spPr>
        <p:txBody>
          <a:bodyPr>
            <a:noAutofit/>
          </a:bodyPr>
          <a:lstStyle/>
          <a:p>
            <a:pPr algn="ctr"/>
            <a:r>
              <a:rPr lang="uk-UA" sz="2350" i="1" dirty="0" smtClean="0"/>
              <a:t>Головною причиною Голодомору стала політика тоталітарного сталінського режиму – безвідповідальні експерименти з метою побудови щастя «в окремо взятій країні», які передбачали злиття усіх націй і народностей СРСР в єдиний «радянський народ» з уніфікованою свідомістю та здійснення швидкого «індустріального стрибка» шляхом «мобілізації» внутрішніх ресурсів.</a:t>
            </a:r>
          </a:p>
        </p:txBody>
      </p:sp>
      <p:pic>
        <p:nvPicPr>
          <p:cNvPr id="22530" name="Picture 2" descr="http://www.nr2.ru/pict/arts1/r122/dop1/09/03/6.jpg"/>
          <p:cNvPicPr>
            <a:picLocks noChangeAspect="1" noChangeArrowheads="1"/>
          </p:cNvPicPr>
          <p:nvPr/>
        </p:nvPicPr>
        <p:blipFill>
          <a:blip r:embed="rId2" cstate="print"/>
          <a:srcRect/>
          <a:stretch>
            <a:fillRect/>
          </a:stretch>
        </p:blipFill>
        <p:spPr bwMode="auto">
          <a:xfrm>
            <a:off x="-1" y="1556792"/>
            <a:ext cx="4860033" cy="53012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800" b="1" dirty="0" smtClean="0"/>
              <a:t>Чому?</a:t>
            </a:r>
            <a:endParaRPr lang="ru-RU" sz="4800" b="1" dirty="0"/>
          </a:p>
        </p:txBody>
      </p:sp>
      <p:sp>
        <p:nvSpPr>
          <p:cNvPr id="4" name="Текст 3"/>
          <p:cNvSpPr>
            <a:spLocks noGrp="1"/>
          </p:cNvSpPr>
          <p:nvPr>
            <p:ph type="body" sz="half" idx="2"/>
          </p:nvPr>
        </p:nvSpPr>
        <p:spPr>
          <a:xfrm>
            <a:off x="4283968" y="1484784"/>
            <a:ext cx="4968552" cy="5373216"/>
          </a:xfrm>
        </p:spPr>
        <p:txBody>
          <a:bodyPr>
            <a:noAutofit/>
          </a:bodyPr>
          <a:lstStyle/>
          <a:p>
            <a:pPr algn="ctr"/>
            <a:r>
              <a:rPr lang="uk-UA" sz="2400" i="1" dirty="0" smtClean="0"/>
              <a:t>На практиці це означало фізичне винищення усіх класових та національних «ворогів» сталінського режиму, тобто людей, які мали власну думку щодо розбудови «світлого майбутнього». Головним аргументом здійснення цієї політики нерідко ставав терор, зокрема, терор голодом. А Україна була головним полігоном «вирішення національного питання» та проведення індустріалізації.</a:t>
            </a:r>
          </a:p>
        </p:txBody>
      </p:sp>
      <p:pic>
        <p:nvPicPr>
          <p:cNvPr id="23556" name="Picture 4" descr="http://2.bp.blogspot.com/-ka0TlWNo-8I/ULCvrGc2h5I/AAAAAAAABIg/5th42W4B-Lk/s1600/0_7beaa_8cc9a167_XL.jpg"/>
          <p:cNvPicPr>
            <a:picLocks noChangeAspect="1" noChangeArrowheads="1"/>
          </p:cNvPicPr>
          <p:nvPr/>
        </p:nvPicPr>
        <p:blipFill>
          <a:blip r:embed="rId2" cstate="print"/>
          <a:srcRect/>
          <a:stretch>
            <a:fillRect/>
          </a:stretch>
        </p:blipFill>
        <p:spPr bwMode="auto">
          <a:xfrm>
            <a:off x="1" y="1491860"/>
            <a:ext cx="4283968" cy="53661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b="1" dirty="0" err="1" smtClean="0"/>
              <a:t>Трагедія</a:t>
            </a:r>
            <a:r>
              <a:rPr lang="ru-RU" sz="4400" b="1" dirty="0" smtClean="0"/>
              <a:t> </a:t>
            </a:r>
            <a:endParaRPr lang="ru-RU" sz="4400" b="1" dirty="0"/>
          </a:p>
        </p:txBody>
      </p:sp>
      <p:sp>
        <p:nvSpPr>
          <p:cNvPr id="4" name="Текст 3"/>
          <p:cNvSpPr>
            <a:spLocks noGrp="1"/>
          </p:cNvSpPr>
          <p:nvPr>
            <p:ph type="body" sz="half" idx="2"/>
          </p:nvPr>
        </p:nvSpPr>
        <p:spPr>
          <a:xfrm>
            <a:off x="0" y="1556792"/>
            <a:ext cx="3275856" cy="5301208"/>
          </a:xfrm>
        </p:spPr>
        <p:txBody>
          <a:bodyPr>
            <a:normAutofit fontScale="92500"/>
          </a:bodyPr>
          <a:lstStyle/>
          <a:p>
            <a:pPr algn="ctr"/>
            <a:r>
              <a:rPr lang="uk-UA" sz="2800" dirty="0" smtClean="0"/>
              <a:t>Кількість прямих та непрямих жертв Голодомору точно встановити на сьогодні важко. Між істориками тривають дискусії, скільки саме людей загинуло: 5, 7, 9 чи 10 мільйонів? Але так чи інакше йдеться про МІЛЬЙОНИ безвинних жертв.</a:t>
            </a:r>
            <a:endParaRPr lang="ru-RU" sz="2800" dirty="0"/>
          </a:p>
        </p:txBody>
      </p:sp>
      <p:pic>
        <p:nvPicPr>
          <p:cNvPr id="6146" name="Picture 2" descr="http://territoryterror.org.ua/image.php?ci_themeid=125&amp;fileno=5&amp;x=350&amp;y=324"/>
          <p:cNvPicPr>
            <a:picLocks noChangeAspect="1" noChangeArrowheads="1"/>
          </p:cNvPicPr>
          <p:nvPr/>
        </p:nvPicPr>
        <p:blipFill>
          <a:blip r:embed="rId2" cstate="print"/>
          <a:srcRect/>
          <a:stretch>
            <a:fillRect/>
          </a:stretch>
        </p:blipFill>
        <p:spPr bwMode="auto">
          <a:xfrm>
            <a:off x="3347864" y="1492433"/>
            <a:ext cx="5796136" cy="5365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1556792"/>
            <a:ext cx="2843808" cy="5301208"/>
          </a:xfrm>
        </p:spPr>
        <p:txBody>
          <a:bodyPr>
            <a:normAutofit fontScale="92500" lnSpcReduction="20000"/>
          </a:bodyPr>
          <a:lstStyle/>
          <a:p>
            <a:pPr algn="ctr"/>
            <a:r>
              <a:rPr lang="uk-UA" sz="3200" dirty="0" smtClean="0"/>
              <a:t>Сьогодні вже доведено, що Голодомор 1932-1933 років був штучно організованою акцією проти українців, які не бажали бути слухняним елементом тоталітарної радянської машини.</a:t>
            </a:r>
            <a:endParaRPr lang="ru-RU" sz="3200" dirty="0"/>
          </a:p>
        </p:txBody>
      </p:sp>
      <p:pic>
        <p:nvPicPr>
          <p:cNvPr id="3075" name="Picture 3"/>
          <p:cNvPicPr>
            <a:picLocks noGrp="1" noChangeAspect="1" noChangeArrowheads="1"/>
          </p:cNvPicPr>
          <p:nvPr>
            <p:ph type="pic" idx="1"/>
          </p:nvPr>
        </p:nvPicPr>
        <p:blipFill>
          <a:blip r:embed="rId2" cstate="print"/>
          <a:srcRect l="6267" r="6267"/>
          <a:stretch>
            <a:fillRect/>
          </a:stretch>
        </p:blipFill>
        <p:spPr bwMode="auto">
          <a:xfrm>
            <a:off x="5647977" y="4077072"/>
            <a:ext cx="3496023" cy="2780928"/>
          </a:xfrm>
          <a:prstGeom prst="rect">
            <a:avLst/>
          </a:prstGeom>
          <a:noFill/>
          <a:ln w="9525">
            <a:noFill/>
            <a:miter lim="800000"/>
            <a:headEnd/>
            <a:tailEnd/>
          </a:ln>
        </p:spPr>
      </p:pic>
      <p:pic>
        <p:nvPicPr>
          <p:cNvPr id="3079" name="Picture 7"/>
          <p:cNvPicPr>
            <a:picLocks noChangeAspect="1" noChangeArrowheads="1"/>
          </p:cNvPicPr>
          <p:nvPr/>
        </p:nvPicPr>
        <p:blipFill>
          <a:blip r:embed="rId3" cstate="print"/>
          <a:srcRect l="17640" r="14321"/>
          <a:stretch>
            <a:fillRect/>
          </a:stretch>
        </p:blipFill>
        <p:spPr bwMode="auto">
          <a:xfrm>
            <a:off x="2915816" y="1484784"/>
            <a:ext cx="3096344" cy="2623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162</TotalTime>
  <Words>382</Words>
  <Application>Microsoft Office PowerPoint</Application>
  <PresentationFormat>Экран (4:3)</PresentationFormat>
  <Paragraphs>16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Модульная</vt:lpstr>
      <vt:lpstr>Слайд 1</vt:lpstr>
      <vt:lpstr>Голодомор 1932 - 1933</vt:lpstr>
      <vt:lpstr>Пам`ять </vt:lpstr>
      <vt:lpstr>Пам`ять </vt:lpstr>
      <vt:lpstr>Пам`ять </vt:lpstr>
      <vt:lpstr>Чому?</vt:lpstr>
      <vt:lpstr>Чому?</vt:lpstr>
      <vt:lpstr>Трагедія </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Голодомор 1932 - 1933</dc:title>
  <dc:creator>Домашний</dc:creator>
  <cp:lastModifiedBy>оля</cp:lastModifiedBy>
  <cp:revision>23</cp:revision>
  <dcterms:created xsi:type="dcterms:W3CDTF">2010-11-20T06:35:59Z</dcterms:created>
  <dcterms:modified xsi:type="dcterms:W3CDTF">2013-11-21T19:27:32Z</dcterms:modified>
</cp:coreProperties>
</file>