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65" r:id="rId3"/>
    <p:sldId id="321" r:id="rId4"/>
    <p:sldId id="320" r:id="rId5"/>
    <p:sldId id="310" r:id="rId6"/>
    <p:sldId id="312" r:id="rId7"/>
    <p:sldId id="311" r:id="rId8"/>
    <p:sldId id="313" r:id="rId9"/>
    <p:sldId id="317" r:id="rId10"/>
    <p:sldId id="314" r:id="rId11"/>
    <p:sldId id="315" r:id="rId12"/>
    <p:sldId id="316" r:id="rId13"/>
    <p:sldId id="318" r:id="rId14"/>
    <p:sldId id="319" r:id="rId15"/>
  </p:sldIdLst>
  <p:sldSz cx="12188825" cy="6858000"/>
  <p:notesSz cx="6858000" cy="9945688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62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28.01.2015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28.01.2015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61964" y="404664"/>
            <a:ext cx="8229600" cy="2895600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Координати і вектори у просторі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Добутком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вектора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х,у,z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на число λ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484" y="3284984"/>
            <a:ext cx="2232248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22413" y="1484784"/>
            <a:ext cx="9134391" cy="45350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правила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векторами,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координатами,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вектора,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алгебраїчної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57908" y="1988840"/>
            <a:ext cx="9134391" cy="4114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класичній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механіці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Галілея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Ньютона (в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природознавства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кажучи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областях математики.</a:t>
            </a:r>
          </a:p>
        </p:txBody>
      </p:sp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22413" y="1052737"/>
            <a:ext cx="9134391" cy="4967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інформації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uk.wikipedia.org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subject.com.ua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www.parta.com.ua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www.testmath.com.ua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7908" y="836712"/>
            <a:ext cx="9134391" cy="4114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—величина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з'явилося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роботах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математика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Г. Грассмана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ірландського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математика В.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Гамільтона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охоче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математиками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2144" b="20456"/>
          <a:stretch/>
        </p:blipFill>
        <p:spPr>
          <a:xfrm>
            <a:off x="3958165" y="4149080"/>
            <a:ext cx="4333875" cy="237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8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3" y="1052737"/>
            <a:ext cx="9134391" cy="4967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точки 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8740"/>
          <a:stretch/>
        </p:blipFill>
        <p:spPr>
          <a:xfrm>
            <a:off x="2279608" y="2708920"/>
            <a:ext cx="7620000" cy="292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2413" y="764705"/>
            <a:ext cx="9134391" cy="525509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Прямокутна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трійкою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попарно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перпендикулярних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осей.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точками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A(XA; YA; ZA)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B(XB; YB; ZB)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формулою: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 – середина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3" y="2780928"/>
            <a:ext cx="4913956" cy="696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3" y="4581128"/>
            <a:ext cx="5533246" cy="720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700" y="2708921"/>
            <a:ext cx="247171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44117" y="1916832"/>
            <a:ext cx="9900591" cy="4114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1.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 АВ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А(-5; 2; -3), B(7; -1; 0).</a:t>
            </a: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(7 - (-5);-1 - 2;0 - (-3)) ,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(12;-3;3).</a:t>
            </a:r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22413" y="1700809"/>
            <a:ext cx="9134391" cy="431899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Якщо</a:t>
            </a:r>
            <a:r>
              <a:rPr lang="ru-RU" dirty="0"/>
              <a:t> вектор </a:t>
            </a:r>
            <a:r>
              <a:rPr lang="en-US" dirty="0"/>
              <a:t>a,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прямокутній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координат </a:t>
            </a:r>
            <a:r>
              <a:rPr lang="en-US" dirty="0" smtClean="0"/>
              <a:t>OXYZ</a:t>
            </a:r>
            <a:r>
              <a:rPr lang="en-US" dirty="0"/>
              <a:t>, </a:t>
            </a:r>
            <a:r>
              <a:rPr lang="ru-RU" dirty="0" err="1"/>
              <a:t>має</a:t>
            </a:r>
            <a:r>
              <a:rPr lang="ru-RU" dirty="0"/>
              <a:t> початком точку </a:t>
            </a:r>
            <a:r>
              <a:rPr lang="en-US" dirty="0"/>
              <a:t>A </a:t>
            </a:r>
            <a:r>
              <a:rPr lang="ru-RU" dirty="0"/>
              <a:t>з координатами </a:t>
            </a:r>
            <a:r>
              <a:rPr lang="en-US" dirty="0"/>
              <a:t>XA, YA, ZA, </a:t>
            </a:r>
            <a:r>
              <a:rPr lang="ru-RU" dirty="0"/>
              <a:t>а </a:t>
            </a:r>
            <a:r>
              <a:rPr lang="ru-RU" dirty="0" err="1"/>
              <a:t>кінцем</a:t>
            </a:r>
            <a:r>
              <a:rPr lang="ru-RU" dirty="0"/>
              <a:t> – точку </a:t>
            </a:r>
            <a:r>
              <a:rPr lang="en-US" dirty="0"/>
              <a:t>B </a:t>
            </a:r>
            <a:r>
              <a:rPr lang="ru-RU" dirty="0"/>
              <a:t>з координатами </a:t>
            </a:r>
            <a:r>
              <a:rPr lang="en-US" dirty="0"/>
              <a:t>XB, YB, ZB, </a:t>
            </a:r>
            <a:r>
              <a:rPr lang="ru-RU" dirty="0"/>
              <a:t>то числа </a:t>
            </a:r>
            <a:r>
              <a:rPr lang="en-US" dirty="0"/>
              <a:t>XB - XA, YB - YA, ZB - ZA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координатами: </a:t>
            </a:r>
            <a:r>
              <a:rPr lang="en-US" dirty="0"/>
              <a:t>a( XB - XA; YB - YA; ZB - ZA).</a:t>
            </a:r>
          </a:p>
          <a:p>
            <a:pPr marL="0" indent="0">
              <a:buNone/>
            </a:pP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/>
              <a:t>вектора: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3" y="4005064"/>
            <a:ext cx="487854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57908" y="1268760"/>
            <a:ext cx="9558183" cy="5039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Сумою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a(XA; YA; ZA)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b(XB; YB; ZB)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c(XA + XB; YA + YB; ZA + ZB).</a:t>
            </a:r>
          </a:p>
          <a:p>
            <a:pPr marL="0" indent="0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Добутком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a(XA; YA; ZA)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число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XA;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YA;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ZA).</a:t>
            </a:r>
          </a:p>
          <a:p>
            <a:pPr marL="0" indent="0">
              <a:buNone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Скалярним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добутком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величина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a•a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XA•XB + YA•YB + ZA•ZB.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3892" y="980728"/>
            <a:ext cx="9134391" cy="4114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скалярного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добутку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Скалярним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добутком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косинус кута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Скалярним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добутком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вектора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першим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добуток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\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\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\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808797" y="1268760"/>
            <a:ext cx="9134391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вектора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966" y="2005642"/>
            <a:ext cx="2614500" cy="3305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076" y="2844490"/>
            <a:ext cx="2136237" cy="3600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797" y="4421840"/>
            <a:ext cx="487543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синим цифровым тоннелем (широкоэкранный формат)</Template>
  <TotalTime>0</TotalTime>
  <Words>477</Words>
  <Application>Microsoft Office PowerPoint</Application>
  <PresentationFormat>Произвольный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Corbel</vt:lpstr>
      <vt:lpstr>Times New Roman</vt:lpstr>
      <vt:lpstr>Digital Blue Tunnel 16x9</vt:lpstr>
      <vt:lpstr>Координати і вектори у просторі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2014-10-10T14:20:31Z</dcterms:created>
  <dcterms:modified xsi:type="dcterms:W3CDTF">2015-01-28T20:09:02Z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