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9" r:id="rId3"/>
    <p:sldId id="261" r:id="rId4"/>
    <p:sldId id="258" r:id="rId5"/>
    <p:sldId id="263" r:id="rId6"/>
    <p:sldId id="257" r:id="rId7"/>
    <p:sldId id="266" r:id="rId8"/>
    <p:sldId id="267" r:id="rId9"/>
    <p:sldId id="262" r:id="rId10"/>
    <p:sldId id="264" r:id="rId11"/>
    <p:sldId id="260" r:id="rId12"/>
    <p:sldId id="265" r:id="rId13"/>
  </p:sldIdLst>
  <p:sldSz cx="12192000" cy="6858000"/>
  <p:notesSz cx="685800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78A-9292-4C7E-99B3-CCA54C95AD7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564C-8E7D-4824-B2A5-50C1354F9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9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78A-9292-4C7E-99B3-CCA54C95AD7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564C-8E7D-4824-B2A5-50C1354F9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1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78A-9292-4C7E-99B3-CCA54C95AD7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564C-8E7D-4824-B2A5-50C1354F964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26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78A-9292-4C7E-99B3-CCA54C95AD7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564C-8E7D-4824-B2A5-50C1354F9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83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78A-9292-4C7E-99B3-CCA54C95AD7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564C-8E7D-4824-B2A5-50C1354F964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1045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78A-9292-4C7E-99B3-CCA54C95AD7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564C-8E7D-4824-B2A5-50C1354F9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771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78A-9292-4C7E-99B3-CCA54C95AD7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564C-8E7D-4824-B2A5-50C1354F9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46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78A-9292-4C7E-99B3-CCA54C95AD7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564C-8E7D-4824-B2A5-50C1354F9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5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78A-9292-4C7E-99B3-CCA54C95AD7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564C-8E7D-4824-B2A5-50C1354F9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94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78A-9292-4C7E-99B3-CCA54C95AD7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564C-8E7D-4824-B2A5-50C1354F9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19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78A-9292-4C7E-99B3-CCA54C95AD7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564C-8E7D-4824-B2A5-50C1354F9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6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78A-9292-4C7E-99B3-CCA54C95AD7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564C-8E7D-4824-B2A5-50C1354F9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75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78A-9292-4C7E-99B3-CCA54C95AD7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564C-8E7D-4824-B2A5-50C1354F9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5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78A-9292-4C7E-99B3-CCA54C95AD7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564C-8E7D-4824-B2A5-50C1354F9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7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78A-9292-4C7E-99B3-CCA54C95AD7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564C-8E7D-4824-B2A5-50C1354F9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0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78A-9292-4C7E-99B3-CCA54C95AD7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564C-8E7D-4824-B2A5-50C1354F9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8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F678A-9292-4C7E-99B3-CCA54C95AD7A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A4564C-8E7D-4824-B2A5-50C1354F9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6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Математика у </a:t>
            </a:r>
            <a:r>
              <a:rPr lang="ru-RU" dirty="0" err="1" smtClean="0"/>
              <a:t>моєму</a:t>
            </a:r>
            <a:r>
              <a:rPr lang="ru-RU" dirty="0"/>
              <a:t> </a:t>
            </a:r>
            <a:r>
              <a:rPr lang="ru-RU" dirty="0" err="1" smtClean="0"/>
              <a:t>житті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4" name="Цилиндр 3"/>
          <p:cNvSpPr/>
          <p:nvPr/>
        </p:nvSpPr>
        <p:spPr>
          <a:xfrm>
            <a:off x="6155494" y="4312728"/>
            <a:ext cx="1107583" cy="1670008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7708309" y="4655471"/>
            <a:ext cx="1120462" cy="1041664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6966863" y="5619761"/>
            <a:ext cx="862885" cy="624867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1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Куля навколо нас.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  <a:endParaRPr lang="ru-RU" dirty="0"/>
          </a:p>
        </p:txBody>
      </p:sp>
      <p:sp>
        <p:nvSpPr>
          <p:cNvPr id="4" name=" 12"/>
          <p:cNvSpPr>
            <a:spLocks noGrp="1"/>
          </p:cNvSpPr>
          <p:nvPr/>
        </p:nvSpPr>
        <p:spPr bwMode="auto">
          <a:xfrm>
            <a:off x="1148062" y="588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 13"/>
          <p:cNvSpPr>
            <a:spLocks noGrp="1"/>
          </p:cNvSpPr>
          <p:nvPr/>
        </p:nvSpPr>
        <p:spPr bwMode="auto">
          <a:xfrm>
            <a:off x="3449937" y="5883488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 14"/>
          <p:cNvSpPr>
            <a:spLocks noGrp="1"/>
          </p:cNvSpPr>
          <p:nvPr/>
        </p:nvSpPr>
        <p:spPr bwMode="auto">
          <a:xfrm>
            <a:off x="7015462" y="588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36" y="4077833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/>
        </p:nvSpPr>
        <p:spPr bwMode="auto">
          <a:xfrm>
            <a:off x="2911775" y="400263"/>
            <a:ext cx="4786312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b="1" dirty="0" smtClean="0"/>
              <a:t> </a:t>
            </a:r>
            <a:endParaRPr lang="ru-RU" b="1" dirty="0"/>
          </a:p>
        </p:txBody>
      </p:sp>
      <p:pic>
        <p:nvPicPr>
          <p:cNvPr id="9" name="Picture 4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774">
            <a:off x="7815263" y="1869450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22" y="1521036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279">
            <a:off x="3166020" y="1437944"/>
            <a:ext cx="15240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2757">
            <a:off x="549144" y="4043409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8322">
            <a:off x="5181747" y="1328641"/>
            <a:ext cx="22320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41" y="62594"/>
            <a:ext cx="15716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952">
            <a:off x="3355942" y="4086705"/>
            <a:ext cx="16764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0422">
            <a:off x="7176967" y="3645202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07882"/>
            <a:ext cx="8596668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"Я думаю,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 ми не жили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втакий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геометричний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 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геометрія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—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слова,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сказані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французьким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архітектором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Корбюзьє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 20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точно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 час. Людина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навчилася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геометрії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Геометрія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 і ми 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геометрії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61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4045" y="323401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 виконала:</a:t>
            </a:r>
            <a:b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І курсу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оледжу КНУТД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 Б-9-4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Тарасюк Марія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330" y="1117699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</a:t>
            </a:r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10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39372"/>
            <a:ext cx="8596668" cy="3880773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думаю, </a:t>
            </a:r>
            <a:r>
              <a:rPr 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часу ми не жили </a:t>
            </a:r>
            <a:r>
              <a:rPr 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втакий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геометричний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період.Все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геометрія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marL="0" indent="0" algn="just">
              <a:buNone/>
            </a:pPr>
            <a:endParaRPr lang="ru-RU" sz="2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Корбюзьє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французький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архітектор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1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Геометрія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 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геометрії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2" y="1478019"/>
            <a:ext cx="6946977" cy="4631318"/>
          </a:xfrm>
        </p:spPr>
      </p:pic>
    </p:spTree>
    <p:extLst>
      <p:ext uri="{BB962C8B-B14F-4D97-AF65-F5344CB8AC3E}">
        <p14:creationId xmlns:p14="http://schemas.microsoft.com/office/powerpoint/2010/main" val="333284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45734"/>
            <a:ext cx="8596668" cy="1320800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Геометрія навколо нас.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66534"/>
            <a:ext cx="8596668" cy="3880773"/>
          </a:xfrm>
        </p:spPr>
        <p:txBody>
          <a:bodyPr/>
          <a:lstStyle/>
          <a:p>
            <a:r>
              <a:rPr lang="uk-UA" dirty="0" smtClean="0"/>
              <a:t>Конус відображається в природі у вигляді шишки. Також є втіленням у продукти споживання — морозиво «Ріжок». Також мушлі у формі конусів, стріхи будівель, стіг сіна.</a:t>
            </a:r>
          </a:p>
        </p:txBody>
      </p:sp>
      <p:pic>
        <p:nvPicPr>
          <p:cNvPr id="1026" name="Picture 2" descr="http://zateevo.ru/userfiles/image/Okazivaetsya/200308/con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580" y="2635333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градительные конусы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287334"/>
            <a:ext cx="393382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Конуси навколо нас.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  <a:endParaRPr lang="ru-RU" dirty="0"/>
          </a:p>
        </p:txBody>
      </p:sp>
      <p:sp>
        <p:nvSpPr>
          <p:cNvPr id="4" name=" 10"/>
          <p:cNvSpPr>
            <a:spLocks noGrp="1"/>
          </p:cNvSpPr>
          <p:nvPr/>
        </p:nvSpPr>
        <p:spPr bwMode="auto">
          <a:xfrm>
            <a:off x="19399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r>
              <a:rPr lang="uk-UA"/>
              <a:t>Тіла обертання</a:t>
            </a:r>
            <a:endParaRPr lang="ru-RU"/>
          </a:p>
        </p:txBody>
      </p:sp>
      <p:sp>
        <p:nvSpPr>
          <p:cNvPr id="5" name=" 11"/>
          <p:cNvSpPr>
            <a:spLocks noGrp="1"/>
          </p:cNvSpPr>
          <p:nvPr/>
        </p:nvSpPr>
        <p:spPr bwMode="auto">
          <a:xfrm>
            <a:off x="4241800" y="6248400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r>
              <a:rPr lang="ru-RU"/>
              <a:t>Рад</a:t>
            </a:r>
            <a:r>
              <a:rPr lang="uk-UA"/>
              <a:t>і</a:t>
            </a:r>
            <a:r>
              <a:rPr lang="ru-RU"/>
              <a:t>онова Ольга Олексіївна</a:t>
            </a:r>
          </a:p>
          <a:p>
            <a:r>
              <a:rPr lang="ru-RU"/>
              <a:t>Смілянська ЗОШ І-ІІІ ступенів №10</a:t>
            </a:r>
          </a:p>
        </p:txBody>
      </p:sp>
      <p:sp>
        <p:nvSpPr>
          <p:cNvPr id="6" name=" 12"/>
          <p:cNvSpPr>
            <a:spLocks noGrp="1"/>
          </p:cNvSpPr>
          <p:nvPr/>
        </p:nvSpPr>
        <p:spPr bwMode="auto">
          <a:xfrm>
            <a:off x="78073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2946400" y="260350"/>
            <a:ext cx="57753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9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b="1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343" y="1451757"/>
            <a:ext cx="18573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587">
            <a:off x="6829878" y="2668235"/>
            <a:ext cx="2762250" cy="1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818">
            <a:off x="566739" y="152901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6953">
            <a:off x="1016872" y="3896461"/>
            <a:ext cx="28797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99" y="96881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6618">
            <a:off x="4271596" y="4593235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64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20522"/>
            <a:ext cx="8596668" cy="716924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багатогранники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22836"/>
            <a:ext cx="6560593" cy="45602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Випуклий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багатогранник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правильним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грані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правильними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багатогранниками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самим числом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вершині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багатогранника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сходиться одно й 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число ребер.</a:t>
            </a:r>
          </a:p>
          <a:p>
            <a:pPr marL="0" indent="0" algn="just">
              <a:buNone/>
            </a:pP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п'ять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правильних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випуклих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багатогранників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правильний</a:t>
            </a:r>
            <a:r>
              <a:rPr lang="ru-RU" sz="19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тетраедр</a:t>
            </a:r>
            <a:r>
              <a:rPr lang="ru-RU" sz="19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куб, </a:t>
            </a:r>
            <a:r>
              <a:rPr lang="ru-RU" sz="19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октаедр</a:t>
            </a:r>
            <a:r>
              <a:rPr lang="ru-RU" sz="19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додекаедр</a:t>
            </a:r>
            <a:r>
              <a:rPr lang="ru-RU" sz="19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ікосаедр</a:t>
            </a:r>
            <a:r>
              <a:rPr lang="ru-RU" sz="19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9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</a:t>
            </a:r>
            <a:r>
              <a:rPr lang="ru-RU" sz="19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тетраедра</a:t>
            </a:r>
            <a:r>
              <a:rPr lang="ru-RU" sz="19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грані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трикутники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у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вершині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сходиться по три ребра.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Тетраедр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трикутну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піраміду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ребра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27" y="731538"/>
            <a:ext cx="2331579" cy="2331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2035" r="3009" b="2982"/>
          <a:stretch/>
        </p:blipFill>
        <p:spPr>
          <a:xfrm>
            <a:off x="7535354" y="3112521"/>
            <a:ext cx="1738648" cy="20504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66509" y="5212344"/>
            <a:ext cx="2074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тетраедр</a:t>
            </a:r>
          </a:p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вписаний в куб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952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сходиться по три ребра. Куб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прямокутний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паралелепіпед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ребрами.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октаедра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тетраедра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сходиться по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ребра.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2811350"/>
            <a:ext cx="2962141" cy="2962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92" y="3373562"/>
            <a:ext cx="1275101" cy="335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92" y="2992444"/>
            <a:ext cx="1234641" cy="2787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89304" y="4781441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Октаедр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26" y="2533728"/>
            <a:ext cx="2743737" cy="2743737"/>
          </a:xfrm>
          <a:prstGeom prst="rect">
            <a:avLst/>
          </a:prstGeom>
        </p:spPr>
      </p:pic>
      <p:pic>
        <p:nvPicPr>
          <p:cNvPr id="1026" name="Picture 2" descr="d=a\sqrt{3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234" y="5150774"/>
            <a:ext cx="1082340" cy="31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932277" y="5277466"/>
            <a:ext cx="550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413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додекаедра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п'ятикутники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сходиться по три ребра.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ікосаедра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тетраедра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октаедра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сходиться по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ребер.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Dodecahedr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85" y="2850060"/>
            <a:ext cx="2961113" cy="296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4426" y="5277057"/>
            <a:ext cx="126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Додекаедр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2" name="Picture 4" descr="S=3a^2\sqrt{5(5+2\sqrt{5})}\approx 20,65a^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98" y="3158049"/>
            <a:ext cx="25717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=\frac{a^3}{4}(15+7\sqrt{5})\approx 7.66a^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50" y="3649104"/>
            <a:ext cx="225742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Икосаэдр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710" y="2745821"/>
            <a:ext cx="3057703" cy="30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=5a^2\sqrt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848" y="4579373"/>
            <a:ext cx="8858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=\begin{matrix}{5\over12}\end{matrix}(3+\sqrt5)a^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860" y="5029407"/>
            <a:ext cx="14478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39848" y="3679473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Ікосаедр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2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68188"/>
            <a:ext cx="8596668" cy="1320800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Циліндри навколо нас.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 9"/>
          <p:cNvSpPr>
            <a:spLocks noGrp="1"/>
          </p:cNvSpPr>
          <p:nvPr/>
        </p:nvSpPr>
        <p:spPr bwMode="auto">
          <a:xfrm>
            <a:off x="815802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 10"/>
          <p:cNvSpPr>
            <a:spLocks noGrp="1"/>
          </p:cNvSpPr>
          <p:nvPr/>
        </p:nvSpPr>
        <p:spPr bwMode="auto">
          <a:xfrm>
            <a:off x="3117677" y="6248400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 11"/>
          <p:cNvSpPr>
            <a:spLocks noGrp="1"/>
          </p:cNvSpPr>
          <p:nvPr/>
        </p:nvSpPr>
        <p:spPr bwMode="auto">
          <a:xfrm>
            <a:off x="6683202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0640">
            <a:off x="4361170" y="3998030"/>
            <a:ext cx="2360613" cy="23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/>
        </p:nvSpPr>
        <p:spPr bwMode="auto">
          <a:xfrm>
            <a:off x="3035127" y="277813"/>
            <a:ext cx="59150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uk-UA" b="1" dirty="0" smtClean="0">
                <a:solidFill>
                  <a:schemeClr val="bg2"/>
                </a:solidFill>
              </a:rPr>
              <a:t> 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9" name="Picture 4" descr="8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 rot="309218">
            <a:off x="7248183" y="4167558"/>
            <a:ext cx="17192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703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509" y="1452741"/>
            <a:ext cx="21875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46731896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042">
            <a:off x="887169" y="4007387"/>
            <a:ext cx="291465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leaning-pig_fin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308" y="1452741"/>
            <a:ext cx="360045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4" y="1128892"/>
            <a:ext cx="2808288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0529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1407</TotalTime>
  <Words>219</Words>
  <Application>Microsoft Office PowerPoint</Application>
  <PresentationFormat>Широкоэкранный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Trebuchet MS</vt:lpstr>
      <vt:lpstr>Verdana</vt:lpstr>
      <vt:lpstr>Wingdings 3</vt:lpstr>
      <vt:lpstr>Грань</vt:lpstr>
      <vt:lpstr>Математика у моєму житті</vt:lpstr>
      <vt:lpstr>   </vt:lpstr>
      <vt:lpstr>Геометрія навколо нас, чи ми навколо геометрії? </vt:lpstr>
      <vt:lpstr>Геометрія навколо нас.</vt:lpstr>
      <vt:lpstr>Конуси навколо нас.</vt:lpstr>
      <vt:lpstr>Правильні багатогранники.</vt:lpstr>
      <vt:lpstr>  </vt:lpstr>
      <vt:lpstr> </vt:lpstr>
      <vt:lpstr>Циліндри навколо нас. </vt:lpstr>
      <vt:lpstr>Куля навколо нас.</vt:lpstr>
      <vt:lpstr> </vt:lpstr>
      <vt:lpstr>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у моєму житті</dc:title>
  <dc:creator>Дженнифер</dc:creator>
  <cp:lastModifiedBy>Дженнифер</cp:lastModifiedBy>
  <cp:revision>14</cp:revision>
  <cp:lastPrinted>2013-12-10T18:51:24Z</cp:lastPrinted>
  <dcterms:created xsi:type="dcterms:W3CDTF">2013-12-03T23:20:34Z</dcterms:created>
  <dcterms:modified xsi:type="dcterms:W3CDTF">2013-12-10T18:51:27Z</dcterms:modified>
</cp:coreProperties>
</file>