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3929066"/>
            <a:ext cx="2986086" cy="2638428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Presentation of a prescription</a:t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FF0000"/>
                </a:solidFill>
              </a:rPr>
              <a:t>completed</a:t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FF0000"/>
                </a:solidFill>
              </a:rPr>
              <a:t>pupil of the 10th </a:t>
            </a:r>
            <a:r>
              <a:rPr lang="en-US" sz="2400" b="1" i="1" dirty="0" smtClean="0">
                <a:solidFill>
                  <a:srgbClr val="FF0000"/>
                </a:solidFill>
              </a:rPr>
              <a:t>form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Helen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Mykheydina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42908" y="642918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Chocolate        cake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D:\Новая папка\Фото1130.jpg"/>
          <p:cNvPicPr>
            <a:picLocks noChangeAspect="1" noChangeArrowheads="1"/>
          </p:cNvPicPr>
          <p:nvPr/>
        </p:nvPicPr>
        <p:blipFill>
          <a:blip r:embed="rId2" cstate="print"/>
          <a:srcRect l="9328" r="16044"/>
          <a:stretch>
            <a:fillRect/>
          </a:stretch>
        </p:blipFill>
        <p:spPr bwMode="auto">
          <a:xfrm rot="5400000">
            <a:off x="936857" y="1777731"/>
            <a:ext cx="3284019" cy="33004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928670"/>
            <a:ext cx="36433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Put the batter into the pan and smooth the surface.</a:t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r>
              <a:rPr lang="en-US" sz="2000" b="1" i="1" dirty="0" smtClean="0">
                <a:solidFill>
                  <a:srgbClr val="FF0000"/>
                </a:solidFill>
              </a:rPr>
              <a:t>Bake cake in a pre-heated to 180 C oven for about 30-35 minutes.</a:t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r>
              <a:rPr lang="en-US" sz="2000" b="1" i="1" dirty="0" smtClean="0">
                <a:solidFill>
                  <a:srgbClr val="FF0000"/>
                </a:solidFill>
              </a:rPr>
              <a:t>Council. During the baking process, the oven door, it is desirable not to open the first 20-25 minutes, otherwise the biscuit might drop off. But, if not necessary, the door is better not to open during the entire time baking cakes.</a:t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r>
              <a:rPr lang="en-US" sz="2000" b="1" i="1" dirty="0" smtClean="0">
                <a:solidFill>
                  <a:srgbClr val="FF0000"/>
                </a:solidFill>
              </a:rPr>
              <a:t>Sponge cake is ready, if he cringed a bit,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qeuqN43A4h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500042"/>
            <a:ext cx="3714776" cy="2143140"/>
          </a:xfrm>
          <a:prstGeom prst="rect">
            <a:avLst/>
          </a:prstGeom>
        </p:spPr>
      </p:pic>
      <p:pic>
        <p:nvPicPr>
          <p:cNvPr id="5" name="Рисунок 4" descr="bL6eRf_ca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00240"/>
            <a:ext cx="3690931" cy="2071678"/>
          </a:xfrm>
          <a:prstGeom prst="rect">
            <a:avLst/>
          </a:prstGeom>
        </p:spPr>
      </p:pic>
      <p:pic>
        <p:nvPicPr>
          <p:cNvPr id="6" name="Рисунок 5" descr="IhuIckb-Z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071942"/>
            <a:ext cx="364333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715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i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YOUR </a:t>
            </a:r>
            <a:r>
              <a:rPr lang="en-US" sz="6600" i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CAKE </a:t>
            </a:r>
          </a:p>
          <a:p>
            <a:r>
              <a:rPr lang="en-US" sz="6600" i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IS READY</a:t>
            </a:r>
            <a:r>
              <a:rPr lang="en-US" sz="6600" i="1" dirty="0" smtClean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!</a:t>
            </a:r>
            <a:endParaRPr lang="ru-RU" sz="6600" i="1" dirty="0">
              <a:solidFill>
                <a:schemeClr val="accent6">
                  <a:lumMod val="50000"/>
                </a:schemeClr>
              </a:solidFill>
              <a:cs typeface="Angsana New" pitchFamily="18" charset="-34"/>
            </a:endParaRPr>
          </a:p>
        </p:txBody>
      </p:sp>
      <p:pic>
        <p:nvPicPr>
          <p:cNvPr id="1026" name="Picture 2" descr="D:\Новая папка\Фото1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36311" y="1693053"/>
            <a:ext cx="3829043" cy="2871782"/>
          </a:xfrm>
          <a:prstGeom prst="rect">
            <a:avLst/>
          </a:prstGeom>
          <a:noFill/>
        </p:spPr>
      </p:pic>
      <p:pic>
        <p:nvPicPr>
          <p:cNvPr id="4" name="Picture 2" descr="D:\Новая папка\Фото1125.jpg"/>
          <p:cNvPicPr>
            <a:picLocks noChangeAspect="1" noChangeArrowheads="1"/>
          </p:cNvPicPr>
          <p:nvPr/>
        </p:nvPicPr>
        <p:blipFill>
          <a:blip r:embed="rId3" cstate="print"/>
          <a:srcRect l="1953" t="5859" b="17968"/>
          <a:stretch>
            <a:fillRect/>
          </a:stretch>
        </p:blipFill>
        <p:spPr bwMode="auto">
          <a:xfrm>
            <a:off x="1214414" y="2714620"/>
            <a:ext cx="2716539" cy="2813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8401080" cy="1357322"/>
          </a:xfrm>
        </p:spPr>
        <p:txBody>
          <a:bodyPr>
            <a:noAutofit/>
          </a:bodyPr>
          <a:lstStyle/>
          <a:p>
            <a:r>
              <a:rPr lang="en-US" sz="5400" i="1" dirty="0" smtClean="0">
                <a:solidFill>
                  <a:srgbClr val="7030A0"/>
                </a:solidFill>
              </a:rPr>
              <a:t>Ingredients</a:t>
            </a:r>
            <a:endParaRPr lang="ru-RU" sz="5400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1714488"/>
            <a:ext cx="8043890" cy="3840171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eggs - 8 PCs;</a:t>
            </a:r>
          </a:p>
          <a:p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aVTMwKA7tT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357430"/>
            <a:ext cx="3429024" cy="2714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86380" y="1285860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flour - 200 g</a:t>
            </a:r>
            <a:b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SO2htf7EI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68914" y="2346267"/>
            <a:ext cx="3406697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J-IhR7K9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142984"/>
            <a:ext cx="2857520" cy="2143140"/>
          </a:xfrm>
          <a:prstGeom prst="rect">
            <a:avLst/>
          </a:prstGeom>
        </p:spPr>
      </p:pic>
      <p:pic>
        <p:nvPicPr>
          <p:cNvPr id="5" name="Рисунок 4" descr="pWOPefVDgW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24115" y="3762373"/>
            <a:ext cx="2095482" cy="1571612"/>
          </a:xfrm>
          <a:prstGeom prst="rect">
            <a:avLst/>
          </a:prstGeom>
        </p:spPr>
      </p:pic>
      <p:pic>
        <p:nvPicPr>
          <p:cNvPr id="6" name="Рисунок 5" descr="aTo3Y77fOz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81631" y="2119303"/>
            <a:ext cx="2667018" cy="20002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714356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sugar - 300 g,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357562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vanilla sugar- 15 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714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soda to test</a:t>
            </a:r>
            <a:b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butter to grease </a:t>
            </a:r>
          </a:p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the form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4071966" cy="2368544"/>
          </a:xfrm>
        </p:spPr>
        <p:txBody>
          <a:bodyPr>
            <a:normAutofit fontScale="90000"/>
          </a:bodyPr>
          <a:lstStyle/>
          <a:p>
            <a:r>
              <a:rPr lang="en-US" sz="9600" b="1" i="1" dirty="0" smtClean="0">
                <a:solidFill>
                  <a:srgbClr val="7030A0"/>
                </a:solidFill>
              </a:rPr>
              <a:t>Preparation of</a:t>
            </a:r>
            <a:r>
              <a:rPr lang="en-US" sz="9600" b="1" i="1" u="sng" dirty="0" smtClean="0">
                <a:solidFill>
                  <a:srgbClr val="7030A0"/>
                </a:solidFill>
              </a:rPr>
              <a:t> </a:t>
            </a:r>
            <a:r>
              <a:rPr lang="en-US" sz="9600" b="1" i="1" dirty="0" smtClean="0">
                <a:solidFill>
                  <a:srgbClr val="7030A0"/>
                </a:solidFill>
              </a:rPr>
              <a:t>cake</a:t>
            </a:r>
            <a:endParaRPr lang="ru-RU" sz="96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642918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Form for baking oil lightly and covered with parchment paper.</a:t>
            </a:r>
            <a:b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Рисунок 3" descr="qeuqN43A4h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428736"/>
            <a:ext cx="307183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371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</a:rPr>
              <a:t>Sift flour several times.</a:t>
            </a:r>
            <a:b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</a:rPr>
              <a:t>Eggs separated from yolks.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AMG00zycwx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429000"/>
            <a:ext cx="3238523" cy="2428892"/>
          </a:xfrm>
          <a:prstGeom prst="rect">
            <a:avLst/>
          </a:prstGeom>
        </p:spPr>
      </p:pic>
      <p:pic>
        <p:nvPicPr>
          <p:cNvPr id="5" name="Рисунок 4" descr="gxiGLqizH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857232"/>
            <a:ext cx="3333741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Yolks put in a bowl whisk ,add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 half the sugar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andvanilla</a:t>
            </a:r>
            <a:endParaRPr lang="en-US" sz="2400" b="1" i="1" dirty="0" smtClean="0">
              <a:solidFill>
                <a:srgbClr val="7030A0"/>
              </a:solidFill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sugar.Well</a:t>
            </a:r>
            <a:r>
              <a:rPr lang="en-US" sz="2400" b="1" i="1" dirty="0" smtClean="0">
                <a:solidFill>
                  <a:srgbClr val="7030A0"/>
                </a:solidFill>
              </a:rPr>
              <a:t>-pound yolks with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 the sugar until the increase 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in the volume and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pobelenija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2400" b="1" i="1" dirty="0" err="1" smtClean="0">
                <a:solidFill>
                  <a:srgbClr val="7030A0"/>
                </a:solidFill>
              </a:rPr>
              <a:t>mass.Yolks</a:t>
            </a:r>
            <a:r>
              <a:rPr lang="en-US" sz="2400" b="1" i="1" dirty="0" smtClean="0">
                <a:solidFill>
                  <a:srgbClr val="7030A0"/>
                </a:solidFill>
              </a:rPr>
              <a:t> you can grind 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with a fork, the Corolla or a 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blender 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AMG00zycwx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500438"/>
            <a:ext cx="3143240" cy="2357430"/>
          </a:xfrm>
          <a:prstGeom prst="rect">
            <a:avLst/>
          </a:prstGeom>
        </p:spPr>
      </p:pic>
      <p:pic>
        <p:nvPicPr>
          <p:cNvPr id="4" name="Рисунок 3" descr="zEJNLdRO0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928670"/>
            <a:ext cx="2762237" cy="2071678"/>
          </a:xfrm>
          <a:prstGeom prst="rect">
            <a:avLst/>
          </a:prstGeom>
        </p:spPr>
      </p:pic>
      <p:pic>
        <p:nvPicPr>
          <p:cNvPr id="5" name="Рисунок 4" descr="OWAqkpCr2X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357562"/>
            <a:ext cx="3047989" cy="228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Proteins put in a bowl and 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beat on low or medium speed 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mixer until the formation of 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the light lush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foam.Increase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the speed of the mixer to 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medium or maximum (speed 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depends on the power of the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 mixer) and, without stopping 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whipping, pour in a thin </a:t>
            </a:r>
            <a:r>
              <a:rPr lang="en-US" sz="2400" b="1" i="1" dirty="0" smtClean="0">
                <a:solidFill>
                  <a:srgbClr val="7030A0"/>
                </a:solidFill>
              </a:rPr>
              <a:t>stream 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of </a:t>
            </a:r>
            <a:r>
              <a:rPr lang="en-US" sz="2400" b="1" i="1" dirty="0" smtClean="0">
                <a:solidFill>
                  <a:srgbClr val="7030A0"/>
                </a:solidFill>
              </a:rPr>
              <a:t>sugar</a:t>
            </a:r>
            <a:r>
              <a:rPr lang="en-US" sz="2400" b="1" i="1" dirty="0" smtClean="0">
                <a:solidFill>
                  <a:srgbClr val="7030A0"/>
                </a:solidFill>
              </a:rPr>
              <a:t>.</a:t>
            </a:r>
            <a:endParaRPr lang="ru-RU" sz="2400" b="1" i="1" dirty="0" smtClean="0">
              <a:solidFill>
                <a:srgbClr val="7030A0"/>
              </a:solidFill>
            </a:endParaRPr>
          </a:p>
        </p:txBody>
      </p:sp>
      <p:pic>
        <p:nvPicPr>
          <p:cNvPr id="5" name="Рисунок 4" descr="zEJNLdRO0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929066"/>
            <a:ext cx="2571736" cy="19288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2066" y="5714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When added </a:t>
            </a:r>
            <a:r>
              <a:rPr lang="en-US" sz="2400" b="1" i="1" dirty="0" smtClean="0">
                <a:solidFill>
                  <a:srgbClr val="7030A0"/>
                </a:solidFill>
              </a:rPr>
              <a:t>all the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</a:rPr>
              <a:t>sugar,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continue </a:t>
            </a:r>
            <a:r>
              <a:rPr lang="en-US" sz="2400" b="1" i="1" dirty="0" smtClean="0">
                <a:solidFill>
                  <a:srgbClr val="7030A0"/>
                </a:solidFill>
              </a:rPr>
              <a:t>to beat </a:t>
            </a:r>
            <a:r>
              <a:rPr lang="en-US" sz="2400" b="1" i="1" dirty="0" smtClean="0">
                <a:solidFill>
                  <a:srgbClr val="7030A0"/>
                </a:solidFill>
              </a:rPr>
              <a:t>until </a:t>
            </a:r>
            <a:r>
              <a:rPr lang="en-US" sz="2400" b="1" i="1" dirty="0" smtClean="0">
                <a:solidFill>
                  <a:srgbClr val="7030A0"/>
                </a:solidFill>
              </a:rPr>
              <a:t>the 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tilting </a:t>
            </a:r>
            <a:r>
              <a:rPr lang="en-US" sz="2400" b="1" i="1" dirty="0" smtClean="0">
                <a:solidFill>
                  <a:srgbClr val="7030A0"/>
                </a:solidFill>
              </a:rPr>
              <a:t>(or rolling) </a:t>
            </a:r>
            <a:r>
              <a:rPr lang="en-US" sz="2400" b="1" i="1" dirty="0" smtClean="0">
                <a:solidFill>
                  <a:srgbClr val="7030A0"/>
                </a:solidFill>
              </a:rPr>
              <a:t>of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</a:rPr>
              <a:t>the 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bowl proteins </a:t>
            </a:r>
            <a:r>
              <a:rPr lang="en-US" sz="2400" b="1" i="1" dirty="0" smtClean="0">
                <a:solidFill>
                  <a:srgbClr val="7030A0"/>
                </a:solidFill>
              </a:rPr>
              <a:t>will not be 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out </a:t>
            </a:r>
            <a:r>
              <a:rPr lang="en-US" sz="2400" b="1" i="1" dirty="0" smtClean="0">
                <a:solidFill>
                  <a:srgbClr val="7030A0"/>
                </a:solidFill>
              </a:rPr>
              <a:t>of it </a:t>
            </a:r>
            <a:r>
              <a:rPr lang="en-US" sz="2400" b="1" i="1" dirty="0" smtClean="0">
                <a:solidFill>
                  <a:srgbClr val="7030A0"/>
                </a:solidFill>
              </a:rPr>
              <a:t>spill </a:t>
            </a:r>
            <a:r>
              <a:rPr lang="en-US" sz="2400" b="1" i="1" dirty="0" smtClean="0">
                <a:solidFill>
                  <a:srgbClr val="7030A0"/>
                </a:solidFill>
              </a:rPr>
              <a:t>out.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oSXL8Va3U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31597" y="3012279"/>
            <a:ext cx="2881335" cy="214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0QwHT9ZvD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928934"/>
            <a:ext cx="2952771" cy="2214578"/>
          </a:xfrm>
          <a:prstGeom prst="rect">
            <a:avLst/>
          </a:prstGeom>
        </p:spPr>
      </p:pic>
      <p:pic>
        <p:nvPicPr>
          <p:cNvPr id="4" name="Рисунок 3" descr="W2y68Hv4g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50661" y="3178967"/>
            <a:ext cx="2857520" cy="2214578"/>
          </a:xfrm>
          <a:prstGeom prst="rect">
            <a:avLst/>
          </a:prstGeom>
        </p:spPr>
      </p:pic>
      <p:pic>
        <p:nvPicPr>
          <p:cNvPr id="5" name="Рисунок 4" descr="q4QxXoDODX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785794"/>
            <a:ext cx="2476517" cy="18573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642918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The third part of whipped protein and add carefully, bottom-up,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stir.Add</a:t>
            </a:r>
            <a:r>
              <a:rPr lang="en-US" sz="2400" b="1" i="1" dirty="0" smtClean="0">
                <a:solidFill>
                  <a:srgbClr val="7030A0"/>
                </a:solidFill>
              </a:rPr>
              <a:t> the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</a:rPr>
              <a:t>yolk </a:t>
            </a:r>
            <a:r>
              <a:rPr lang="en-US" sz="2400" b="1" i="1" dirty="0" smtClean="0">
                <a:solidFill>
                  <a:srgbClr val="7030A0"/>
                </a:solidFill>
              </a:rPr>
              <a:t>mass sifted flour and mix well.</a:t>
            </a:r>
            <a:br>
              <a:rPr lang="en-US" sz="2400" b="1" i="1" dirty="0" smtClean="0">
                <a:solidFill>
                  <a:srgbClr val="7030A0"/>
                </a:solidFill>
              </a:rPr>
            </a:b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IER6CBOlU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785794"/>
            <a:ext cx="2762237" cy="20716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314324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Then add the remaining egg whites, and very carefully, movements from below-upwards as if raising a layer behind a layer, mix the dough.</a:t>
            </a:r>
            <a:endParaRPr lang="ru-RU" sz="2400" dirty="0"/>
          </a:p>
        </p:txBody>
      </p:sp>
      <p:pic>
        <p:nvPicPr>
          <p:cNvPr id="1027" name="Picture 3" descr="D:\Новая папка\Фото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88655" y="1512081"/>
            <a:ext cx="466728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238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Ingredients</vt:lpstr>
      <vt:lpstr>Слайд 3</vt:lpstr>
      <vt:lpstr>Preparation of cake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chocolate cake</dc:title>
  <dc:creator>111</dc:creator>
  <cp:lastModifiedBy>111</cp:lastModifiedBy>
  <cp:revision>13</cp:revision>
  <dcterms:modified xsi:type="dcterms:W3CDTF">2014-01-30T05:33:07Z</dcterms:modified>
</cp:coreProperties>
</file>