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Gabriola" pitchFamily="82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F0BD-F6E1-4DC0-8D13-894738F8B37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4D2D-244E-4A05-A488-EC330019AB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З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астосування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многранників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у житті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869160"/>
            <a:ext cx="5148064" cy="17526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Підготувала </a:t>
            </a:r>
          </a:p>
          <a:p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учениця 11 – А класу</a:t>
            </a:r>
          </a:p>
          <a:p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Джура  Аліна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21506" name="Picture 2" descr="http://www.coolreferat.com/ref-1_293434614-15461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2733675" cy="1895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5589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Одноклітинний вірус -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феодарія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, як  було  нещодавно з'ясовано, має форму  правильного багатогранника - ікосаедра. Ця геометрична  властивість дозволяє 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феодаріі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економити генетичну  інформацію.</a:t>
            </a:r>
            <a:endParaRPr lang="uk-UA" dirty="0">
              <a:latin typeface="Gabriola" pitchFamily="82" charset="0"/>
            </a:endParaRPr>
          </a:p>
        </p:txBody>
      </p:sp>
      <p:pic>
        <p:nvPicPr>
          <p:cNvPr id="11266" name="Picture 2" descr="http://900igr.net/datai/geometrija/Mnogogrannik-2/0016-009-Pravilnye-mnogogranniki-i-priro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92696"/>
            <a:ext cx="3928872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8640"/>
            <a:ext cx="493204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Футбольний  м'яч являє  собою  модель многогранника  з  32  гранями,  20  з  яких - правильні  шестикутники (білі), а 12 – правильні  п'ятикутники (чорні).</a:t>
            </a:r>
            <a:endParaRPr lang="uk-UA" dirty="0">
              <a:latin typeface="Gabriola" pitchFamily="82" charset="0"/>
            </a:endParaRPr>
          </a:p>
        </p:txBody>
      </p:sp>
      <p:pic>
        <p:nvPicPr>
          <p:cNvPr id="10246" name="Picture 6" descr="http://clipartfantasy.altervista.org/Images23/sp_029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290986" cy="2276960"/>
          </a:xfrm>
          <a:prstGeom prst="rect">
            <a:avLst/>
          </a:prstGeom>
          <a:noFill/>
        </p:spPr>
      </p:pic>
      <p:pic>
        <p:nvPicPr>
          <p:cNvPr id="10248" name="Picture 8" descr="http://alanish.com.au/swalif/index.php?PHPSESSID=3723911385f613263e51bf789da21c96&amp;action=dlattach;topic=7508.0;attach=21554;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2266917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sz="3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Хіміки </a:t>
            </a:r>
            <a:r>
              <a:rPr lang="uk-UA" sz="38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добре знають, як відбувається корозія металів. Але з чого вона починається, досі не розгадано. Професор Д.</a:t>
            </a:r>
            <a:r>
              <a:rPr lang="uk-UA" sz="3800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Уорбер</a:t>
            </a:r>
            <a:r>
              <a:rPr lang="uk-UA" sz="38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 досліджуючи антикорозійні сплави сталі, висунув молекулярну теорію корозії. «Атоми металу,— пояснює вчений,— утворюють куб, кожна сторона якого містить по атому заліза. Якщо в центрі куба є ще один атом заліза, то вся «конструкція» легко піддається </a:t>
            </a:r>
            <a:r>
              <a:rPr lang="uk-UA" sz="3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дії  </a:t>
            </a:r>
            <a:r>
              <a:rPr lang="uk-UA" sz="38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атомів кисню - головних ворогів металу. Якщо такого атома не виявляється в центрі куба, корозія майже не діє».</a:t>
            </a:r>
          </a:p>
          <a:p>
            <a:pPr>
              <a:buNone/>
            </a:pPr>
            <a:r>
              <a:rPr lang="uk-UA" sz="3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       Знання </a:t>
            </a:r>
            <a:r>
              <a:rPr lang="uk-UA" sz="38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геометрії корозії металів, можливо, в недалекому майбутньому допоможе металургам в одержанні нових нержавіючих сортів сталі.</a:t>
            </a:r>
          </a:p>
          <a:p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Gabriola" pitchFamily="82" charset="0"/>
              </a:rPr>
              <a:t>          </a:t>
            </a:r>
            <a:r>
              <a:rPr lang="uk-UA" sz="3600" b="1" dirty="0" smtClean="0">
                <a:latin typeface="Gabriola" pitchFamily="82" charset="0"/>
              </a:rPr>
              <a:t>Таким чином,  многранники оточують людей у природі, побуті</a:t>
            </a:r>
            <a:r>
              <a:rPr lang="uk-UA" sz="3600" b="1" dirty="0">
                <a:latin typeface="Gabriola" pitchFamily="82" charset="0"/>
              </a:rPr>
              <a:t> </a:t>
            </a:r>
            <a:r>
              <a:rPr lang="uk-UA" sz="3600" b="1" dirty="0" smtClean="0">
                <a:latin typeface="Gabriola" pitchFamily="82" charset="0"/>
              </a:rPr>
              <a:t>-  всюди, навіть якщо ми цього і не   помічаємо. 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26625" name="Picture 1" descr="D:\школа\картинки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631579" cy="3582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CurveDow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Кінець!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0" y="6021288"/>
            <a:ext cx="539552" cy="432048"/>
          </a:xfrm>
          <a:prstGeom prst="actionButtonBeginn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6804248" y="4221088"/>
            <a:ext cx="1152128" cy="5040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419872" y="3429000"/>
            <a:ext cx="2520280" cy="5760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043608" y="3501008"/>
            <a:ext cx="1656184" cy="5760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676456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Багатогранник - частина простору, обмежена  сукупністю кінцевого  числа  плоских  багатокутників.</a:t>
            </a:r>
          </a:p>
          <a:p>
            <a:pPr>
              <a:buNone/>
            </a:pP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                                       </a:t>
            </a:r>
            <a:r>
              <a:rPr lang="uk-UA" sz="8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Види</a:t>
            </a:r>
          </a:p>
          <a:p>
            <a:pPr>
              <a:buNone/>
            </a:pPr>
            <a:endParaRPr lang="uk-UA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07704" y="27809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3501008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Правильні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9460" name="Picture 4" descr="http://cor.edu.27.ru/dlrstore/3a53fd3a-03cb-22b0-4cc0-abce209c671b/4664_002.gif"/>
          <p:cNvPicPr>
            <a:picLocks noChangeAspect="1" noChangeArrowheads="1"/>
          </p:cNvPicPr>
          <p:nvPr/>
        </p:nvPicPr>
        <p:blipFill>
          <a:blip r:embed="rId2" cstate="print"/>
          <a:srcRect r="71708" b="60728"/>
          <a:stretch>
            <a:fillRect/>
          </a:stretch>
        </p:blipFill>
        <p:spPr bwMode="auto">
          <a:xfrm>
            <a:off x="179512" y="4221088"/>
            <a:ext cx="864096" cy="864096"/>
          </a:xfrm>
          <a:prstGeom prst="rect">
            <a:avLst/>
          </a:prstGeom>
          <a:noFill/>
        </p:spPr>
      </p:pic>
      <p:pic>
        <p:nvPicPr>
          <p:cNvPr id="19462" name="Picture 6" descr="http://cor.edu.27.ru/dlrstore/3a53fd3a-03cb-22b0-4cc0-abce209c671b/4664_002.gif"/>
          <p:cNvPicPr>
            <a:picLocks noChangeAspect="1" noChangeArrowheads="1"/>
          </p:cNvPicPr>
          <p:nvPr/>
        </p:nvPicPr>
        <p:blipFill>
          <a:blip r:embed="rId2" cstate="print"/>
          <a:srcRect l="35012" r="36460" b="62201"/>
          <a:stretch>
            <a:fillRect/>
          </a:stretch>
        </p:blipFill>
        <p:spPr bwMode="auto">
          <a:xfrm>
            <a:off x="1115616" y="4221088"/>
            <a:ext cx="994396" cy="949196"/>
          </a:xfrm>
          <a:prstGeom prst="rect">
            <a:avLst/>
          </a:prstGeom>
          <a:noFill/>
        </p:spPr>
      </p:pic>
      <p:pic>
        <p:nvPicPr>
          <p:cNvPr id="19464" name="Picture 8" descr="http://cor.edu.27.ru/dlrstore/3a53fd3a-03cb-22b0-4cc0-abce209c671b/4664_002.gif"/>
          <p:cNvPicPr>
            <a:picLocks noChangeAspect="1" noChangeArrowheads="1"/>
          </p:cNvPicPr>
          <p:nvPr/>
        </p:nvPicPr>
        <p:blipFill>
          <a:blip r:embed="rId2" cstate="print"/>
          <a:srcRect l="71320" t="-1800" r="152" b="62201"/>
          <a:stretch>
            <a:fillRect/>
          </a:stretch>
        </p:blipFill>
        <p:spPr bwMode="auto">
          <a:xfrm>
            <a:off x="2123728" y="4221088"/>
            <a:ext cx="1080120" cy="10801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63888" y="3356992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Напівправильні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39952" y="278092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466" name="Picture 10" descr="http://www.trazoide.com/figura4/rombicuboctaedro-100a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933056"/>
            <a:ext cx="1368152" cy="1368152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>
            <a:off x="5148064" y="2708920"/>
            <a:ext cx="201622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04248" y="4221088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Зірчасті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9468" name="Picture 12" descr="http://rushkolnik.ru/tw_files2/urls_3/103/d-102418/102418_html_1796d7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032" y="4653136"/>
            <a:ext cx="1697968" cy="1700808"/>
          </a:xfrm>
          <a:prstGeom prst="rect">
            <a:avLst/>
          </a:prstGeom>
          <a:noFill/>
        </p:spPr>
      </p:pic>
      <p:pic>
        <p:nvPicPr>
          <p:cNvPr id="19470" name="Picture 14" descr="http://www.tannerhelland.com/wp-content/uploads/599px-Second_stellation_of_dodecahedron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264" y="4869160"/>
            <a:ext cx="150964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Правильні многранники у житті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9040" y="1556792"/>
            <a:ext cx="555496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    Виявляється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, і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природа  конструює 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свої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структури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, використовуючи форми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правильних  многогранників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. Серед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реальних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 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кристалів  виявлено 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форми тетраедра, гексаедра, додекаедра. Наприклад, у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формі 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гексаедра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можна  виростити 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кам'яну 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сіль.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8434" name="Picture 2" descr="http://900igr.net/datai/khimija/Kisloty-i-soli/0001-001-S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49825" cy="381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    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Кристали  деяких  знайомих  нам  речовин  мають  форму правильних  багатогранників. Так, куб  надає  форму кристалів  кухонної  солі , монокристал  алюмінієво-калієвих 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квасцов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має форму  октаедра,  кристал сірчистого  колчедану  має  форму  додекаедра,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сурменистий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сірчанокислий  натрій-тетраедра, бор - ікосаедра. Багато  властивостей  кристалів,  які вивчаються  на  уроках  хімії  та  фізики, пояснюються їх геометричною будовою. Тому  властивості багатогранників  і використовуються в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кристалографіі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.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4338" name="Picture 2" descr="http://img0.liveinternet.ru/images/attach/c/3/74/915/74915282_1827016_26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869160"/>
            <a:ext cx="2664296" cy="184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     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Радянські  інженери  В.Макаров  і  В. Морозов стверджують, що  в  даний  час  процеси  життєдіяльності  Землі  мають структуру 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додекаедера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- ікосаедра. На  стиках  додекаедрів і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ікасаедрів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знаходяться  основні  поклади корисних  копалин, загадкові  явища (Бермудський трикутник).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12" t="41777" r="45664" b="39983"/>
          <a:stretch>
            <a:fillRect/>
          </a:stretch>
        </p:blipFill>
        <p:spPr bwMode="auto">
          <a:xfrm>
            <a:off x="3563888" y="3573016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    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Додекаедрична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структура, на думку американця Д.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Вінтера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властива не тільки Землі, але  і  будові  живої речовини. В процесі  ділення  яйцеклітини  спочатку утворюється  тетраедр  з чотирьох  клітин, потім октаедр, куб і, нарешті,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додекаедро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-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ікосаедрична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структура  гаструли.</a:t>
            </a:r>
          </a:p>
          <a:p>
            <a:pPr>
              <a:buNone/>
            </a:pP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    І, саме, мабуть, головне - структура ДНК  генетичного коду  життя - являє  собою   розгортку  обертового додекаедра.</a:t>
            </a:r>
            <a:endParaRPr lang="uk-U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31339" t="32821" r="46639" b="47063"/>
          <a:stretch>
            <a:fillRect/>
          </a:stretch>
        </p:blipFill>
        <p:spPr bwMode="auto">
          <a:xfrm>
            <a:off x="5076056" y="4581128"/>
            <a:ext cx="2808312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        Бджолині </a:t>
            </a:r>
            <a:r>
              <a:rPr lang="uk-UA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соти</a:t>
            </a:r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- воскові  споруди  бджіл  для зберігання  меду і вирощування  потомства. Вони складаються  з  правильних  багатогранників, звернених  всередину один  до другого  під  кутом 109,28 градусів.</a:t>
            </a:r>
            <a:endParaRPr lang="uk-U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5362" name="Picture 2" descr="http://gkaf.narod.ru/chio-book/chio07/chio07-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0888"/>
            <a:ext cx="3257550" cy="406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beebazar.ru/wp-content/uploads/2011/01/img_1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       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abriola" pitchFamily="82" charset="0"/>
              </a:rPr>
              <a:t>У звичайний  снігопад ми не  замислюємося, що  звичайна сніжинка  при вивченні  її  в мікроскоп, може  представити собою не менш  прекрасне  видовище  і  вражати  нас правильністю і складністю форм. Сніжинка  складається  з безлічі  правильних  багатогранників. З  давнини  люди намагалися  описати  всі  можливі  типи  сніжинок, складали атласи. Зараз  відомо  кілька  тисяч  різних  типів  сніжинок.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abriola" pitchFamily="82" charset="0"/>
            </a:endParaRPr>
          </a:p>
        </p:txBody>
      </p:sp>
      <p:pic>
        <p:nvPicPr>
          <p:cNvPr id="13314" name="Picture 2" descr="http://www.picturesanimations.com/c/christmas_hangers/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1181100" cy="1362075"/>
          </a:xfrm>
          <a:prstGeom prst="rect">
            <a:avLst/>
          </a:prstGeom>
          <a:noFill/>
        </p:spPr>
      </p:pic>
      <p:pic>
        <p:nvPicPr>
          <p:cNvPr id="13316" name="Picture 4" descr="http://www.picturesanimations.com/c/christmas_hangers/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181100" cy="1362075"/>
          </a:xfrm>
          <a:prstGeom prst="rect">
            <a:avLst/>
          </a:prstGeom>
          <a:noFill/>
        </p:spPr>
      </p:pic>
      <p:pic>
        <p:nvPicPr>
          <p:cNvPr id="13318" name="Picture 6" descr="http://www.picturesanimations.com/c/christmas_hangers/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1181100" cy="1362075"/>
          </a:xfrm>
          <a:prstGeom prst="rect">
            <a:avLst/>
          </a:prstGeom>
          <a:noFill/>
        </p:spPr>
      </p:pic>
      <p:pic>
        <p:nvPicPr>
          <p:cNvPr id="13326" name="Picture 14" descr="http://img10.proshkolu.ru/content/media/pic/std/4000000/3612000/3611321-766cc9f1039fab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589240"/>
            <a:ext cx="914400" cy="914401"/>
          </a:xfrm>
          <a:prstGeom prst="rect">
            <a:avLst/>
          </a:prstGeom>
          <a:noFill/>
        </p:spPr>
      </p:pic>
      <p:pic>
        <p:nvPicPr>
          <p:cNvPr id="13328" name="Picture 16" descr="http://img10.proshkolu.ru/content/media/pic/std/4000000/3612000/3611321-766cc9f1039fab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085184"/>
            <a:ext cx="914400" cy="914401"/>
          </a:xfrm>
          <a:prstGeom prst="rect">
            <a:avLst/>
          </a:prstGeom>
          <a:noFill/>
        </p:spPr>
      </p:pic>
      <p:pic>
        <p:nvPicPr>
          <p:cNvPr id="13330" name="Picture 18" descr="http://img10.proshkolu.ru/content/media/pic/std/4000000/3612000/3611321-766cc9f1039fab1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943599"/>
            <a:ext cx="914400" cy="914401"/>
          </a:xfrm>
          <a:prstGeom prst="rect">
            <a:avLst/>
          </a:prstGeom>
          <a:noFill/>
        </p:spPr>
      </p:pic>
      <p:pic>
        <p:nvPicPr>
          <p:cNvPr id="13332" name="Picture 20" descr="http://images.wikia.com/austinally/images/5/52/Large_snowflakes_falling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2949175" cy="2920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full-house.ru/upload_files/img_12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53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467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Gabriola</vt:lpstr>
      <vt:lpstr>Calibri</vt:lpstr>
      <vt:lpstr>Тема Office</vt:lpstr>
      <vt:lpstr>Застосування многранників у житті</vt:lpstr>
      <vt:lpstr>Слайд 2</vt:lpstr>
      <vt:lpstr>Правильні многранники у житті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многранників у житті</dc:title>
  <dc:creator>my</dc:creator>
  <cp:lastModifiedBy>my</cp:lastModifiedBy>
  <cp:revision>17</cp:revision>
  <dcterms:created xsi:type="dcterms:W3CDTF">2013-12-08T18:47:18Z</dcterms:created>
  <dcterms:modified xsi:type="dcterms:W3CDTF">2013-12-08T21:36:17Z</dcterms:modified>
</cp:coreProperties>
</file>