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09.05.2014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09.05.2014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09.05.2014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09.05.2014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09.05.2014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09.05.2014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7" y="9164"/>
            <a:ext cx="9193357" cy="6898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625"/>
            <a:ext cx="4032448" cy="306067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ctrTitle"/>
          </p:nvPr>
        </p:nvSpPr>
        <p:spPr>
          <a:xfrm>
            <a:off x="2306578" y="1085950"/>
            <a:ext cx="7772400" cy="1470025"/>
          </a:xfrm>
        </p:spPr>
        <p:txBody>
          <a:bodyPr/>
          <a:lstStyle/>
          <a:p>
            <a:r>
              <a:rPr lang="en-US" dirty="0" smtClean="0">
                <a:solidFill>
                  <a:srgbClr val="002060"/>
                </a:solidFill>
                <a:latin typeface="Adobe Gothic Std B" pitchFamily="34" charset="-128"/>
                <a:ea typeface="Adobe Gothic Std B" pitchFamily="34" charset="-128"/>
              </a:rPr>
              <a:t>Irish </a:t>
            </a:r>
            <a:r>
              <a:rPr lang="en-US" i="1" dirty="0" smtClean="0">
                <a:solidFill>
                  <a:srgbClr val="002060"/>
                </a:solidFill>
                <a:latin typeface="Adobe Gothic Std B" pitchFamily="34" charset="-128"/>
                <a:ea typeface="Adobe Gothic Std B" pitchFamily="34" charset="-128"/>
              </a:rPr>
              <a:t>traditional </a:t>
            </a:r>
            <a:r>
              <a:rPr lang="en-US" dirty="0" smtClean="0">
                <a:solidFill>
                  <a:srgbClr val="002060"/>
                </a:solidFill>
                <a:latin typeface="Adobe Gothic Std B" pitchFamily="34" charset="-128"/>
                <a:ea typeface="Adobe Gothic Std B" pitchFamily="34" charset="-128"/>
              </a:rPr>
              <a:t/>
            </a:r>
            <a:br>
              <a:rPr lang="en-US" dirty="0" smtClean="0">
                <a:solidFill>
                  <a:srgbClr val="002060"/>
                </a:solidFill>
                <a:latin typeface="Adobe Gothic Std B" pitchFamily="34" charset="-128"/>
                <a:ea typeface="Adobe Gothic Std B" pitchFamily="34" charset="-128"/>
              </a:rPr>
            </a:br>
            <a:r>
              <a:rPr lang="en-US" dirty="0" smtClean="0">
                <a:solidFill>
                  <a:srgbClr val="002060"/>
                </a:solidFill>
                <a:latin typeface="Adobe Gothic Std B" pitchFamily="34" charset="-128"/>
                <a:ea typeface="Adobe Gothic Std B" pitchFamily="34" charset="-128"/>
              </a:rPr>
              <a:t>dishes</a:t>
            </a:r>
            <a:endParaRPr lang="ru-RU" dirty="0">
              <a:solidFill>
                <a:srgbClr val="002060"/>
              </a:solidFill>
              <a:latin typeface="Adobe Gothic Std B" pitchFamily="34" charset="-128"/>
              <a:ea typeface="Adobe Gothic Std B" pitchFamily="34" charset="-128"/>
            </a:endParaRPr>
          </a:p>
        </p:txBody>
      </p:sp>
      <p:sp>
        <p:nvSpPr>
          <p:cNvPr id="3" name="Подзаголовок 2"/>
          <p:cNvSpPr>
            <a:spLocks noGrp="1"/>
          </p:cNvSpPr>
          <p:nvPr>
            <p:ph type="subTitle" idx="1"/>
          </p:nvPr>
        </p:nvSpPr>
        <p:spPr/>
        <p:txBody>
          <a:bodyPr/>
          <a:lstStyle/>
          <a:p>
            <a:endParaRPr lang="ru-RU" dirty="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091" y="3458205"/>
            <a:ext cx="4468069" cy="357584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30" y="3362691"/>
            <a:ext cx="4464496" cy="359505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85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3356992"/>
            <a:ext cx="7437512" cy="1584176"/>
          </a:xfrm>
        </p:spPr>
        <p:txBody>
          <a:bodyPr>
            <a:normAutofit fontScale="90000"/>
          </a:bodyPr>
          <a:lstStyle/>
          <a:p>
            <a:r>
              <a:rPr lang="en-US" b="1" dirty="0"/>
              <a:t>Champ –</a:t>
            </a:r>
            <a:r>
              <a:rPr lang="en-US" dirty="0"/>
              <a:t/>
            </a:r>
            <a:br>
              <a:rPr lang="en-US" dirty="0"/>
            </a:br>
            <a:r>
              <a:rPr lang="en-US" sz="1800" dirty="0"/>
              <a:t>– a delicious comfort food dish of potatoes mashed </a:t>
            </a:r>
            <a:r>
              <a:rPr lang="en-US" sz="1800" dirty="0" smtClean="0"/>
              <a:t>with</a:t>
            </a:r>
            <a:br>
              <a:rPr lang="en-US" sz="1800" dirty="0" smtClean="0"/>
            </a:br>
            <a:r>
              <a:rPr lang="en-US" sz="1800" dirty="0" smtClean="0"/>
              <a:t> </a:t>
            </a:r>
            <a:r>
              <a:rPr lang="en-US" sz="1800" dirty="0"/>
              <a:t>lots </a:t>
            </a:r>
            <a:br>
              <a:rPr lang="en-US" sz="1800" dirty="0"/>
            </a:br>
            <a:r>
              <a:rPr lang="en-US" sz="1800" dirty="0" smtClean="0"/>
              <a:t>of </a:t>
            </a:r>
            <a:r>
              <a:rPr lang="en-US" sz="1800" dirty="0"/>
              <a:t>butter, warm milk and chopped spring onions or, </a:t>
            </a:r>
            <a:r>
              <a:rPr lang="en-US" sz="1800" dirty="0" smtClean="0"/>
              <a:t>as</a:t>
            </a:r>
            <a:br>
              <a:rPr lang="en-US" sz="1800" dirty="0" smtClean="0"/>
            </a:br>
            <a:r>
              <a:rPr lang="en-US" sz="1800" dirty="0" smtClean="0"/>
              <a:t> </a:t>
            </a:r>
            <a:r>
              <a:rPr lang="en-US" sz="1800" dirty="0"/>
              <a:t>we call </a:t>
            </a:r>
            <a:r>
              <a:rPr lang="en-US" sz="1800" dirty="0" smtClean="0"/>
              <a:t/>
            </a:r>
            <a:br>
              <a:rPr lang="en-US" sz="1800" dirty="0" smtClean="0"/>
            </a:br>
            <a:r>
              <a:rPr lang="en-US" sz="1800" dirty="0" smtClean="0"/>
              <a:t>them</a:t>
            </a:r>
            <a:r>
              <a:rPr lang="en-US" sz="1800" dirty="0"/>
              <a:t>, </a:t>
            </a:r>
            <a:r>
              <a:rPr lang="en-US" sz="1800" dirty="0" smtClean="0"/>
              <a:t/>
            </a:r>
            <a:br>
              <a:rPr lang="en-US" sz="1800" dirty="0" smtClean="0"/>
            </a:br>
            <a:r>
              <a:rPr lang="en-US" sz="1800" dirty="0" smtClean="0"/>
              <a:t>scallions</a:t>
            </a:r>
            <a:r>
              <a:rPr lang="en-US" sz="1800" dirty="0"/>
              <a:t>. </a:t>
            </a:r>
            <a:r>
              <a:rPr lang="en-US" sz="1800" dirty="0" smtClean="0"/>
              <a:t/>
            </a:r>
            <a:br>
              <a:rPr lang="en-US" sz="1800" dirty="0" smtClean="0"/>
            </a:br>
            <a:r>
              <a:rPr lang="en-US" sz="1800" dirty="0" smtClean="0"/>
              <a:t>We </a:t>
            </a:r>
            <a:r>
              <a:rPr lang="en-US" sz="1800" dirty="0"/>
              <a:t>also love our spuds fried, roast, baked and </a:t>
            </a:r>
            <a:r>
              <a:rPr lang="en-US" sz="1800" dirty="0" smtClean="0"/>
              <a:t>simply</a:t>
            </a:r>
            <a:br>
              <a:rPr lang="en-US" sz="1800" dirty="0" smtClean="0"/>
            </a:br>
            <a:r>
              <a:rPr lang="en-US" sz="1800" dirty="0" smtClean="0"/>
              <a:t> </a:t>
            </a:r>
            <a:r>
              <a:rPr lang="en-US" sz="1800" dirty="0"/>
              <a:t>boiled </a:t>
            </a:r>
            <a:r>
              <a:rPr lang="en-US" sz="1800" dirty="0" smtClean="0"/>
              <a:t/>
            </a:r>
            <a:br>
              <a:rPr lang="en-US" sz="1800" dirty="0" smtClean="0"/>
            </a:br>
            <a:r>
              <a:rPr lang="en-US" sz="1800" dirty="0" smtClean="0"/>
              <a:t>in </a:t>
            </a:r>
            <a:r>
              <a:rPr lang="en-US" sz="1800" dirty="0" err="1" smtClean="0"/>
              <a:t>thei</a:t>
            </a:r>
            <a:r>
              <a:rPr lang="en-US" sz="1800" dirty="0" smtClean="0"/>
              <a:t/>
            </a:r>
            <a:br>
              <a:rPr lang="en-US" sz="1800" dirty="0" smtClean="0"/>
            </a:br>
            <a:r>
              <a:rPr lang="en-US" sz="1800" dirty="0" smtClean="0"/>
              <a:t>r </a:t>
            </a:r>
            <a:r>
              <a:rPr lang="en-US" sz="1800" dirty="0"/>
              <a:t>‘jackets’ to be peeled ceremoniously at the table.</a:t>
            </a:r>
            <a:r>
              <a:rPr lang="en-US" dirty="0" smtClean="0"/>
              <a:t/>
            </a:r>
            <a:br>
              <a:rPr lang="en-US" dirty="0" smtClean="0"/>
            </a:b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3987642" cy="530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51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509120"/>
            <a:ext cx="8229600" cy="1143000"/>
          </a:xfrm>
        </p:spPr>
        <p:txBody>
          <a:bodyPr>
            <a:normAutofit fontScale="90000"/>
          </a:bodyPr>
          <a:lstStyle/>
          <a:p>
            <a:r>
              <a:rPr lang="en-US" b="1" dirty="0"/>
              <a:t>Irish Stew </a:t>
            </a:r>
            <a:r>
              <a:rPr lang="en-US" dirty="0"/>
              <a:t>- </a:t>
            </a:r>
            <a:r>
              <a:rPr lang="en-US" sz="2700" dirty="0" smtClean="0"/>
              <a:t> a </a:t>
            </a:r>
            <a:r>
              <a:rPr lang="en-US" sz="2700" dirty="0"/>
              <a:t>hearty casserole traditionally made with meat, potatoes, carrots and onions</a:t>
            </a:r>
            <a:r>
              <a:rPr lang="en-US" dirty="0"/>
              <a: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8650"/>
            <a:ext cx="7127117"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7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060848"/>
            <a:ext cx="8373616" cy="2367136"/>
          </a:xfrm>
        </p:spPr>
        <p:txBody>
          <a:bodyPr>
            <a:normAutofit/>
          </a:bodyPr>
          <a:lstStyle/>
          <a:p>
            <a:r>
              <a:rPr lang="en-US" sz="2400" b="1" dirty="0" err="1" smtClean="0"/>
              <a:t>Dulse</a:t>
            </a:r>
            <a:r>
              <a:rPr lang="en-US" sz="2400" dirty="0" smtClean="0"/>
              <a:t/>
            </a:r>
            <a:br>
              <a:rPr lang="en-US" sz="2400" dirty="0" smtClean="0"/>
            </a:br>
            <a:r>
              <a:rPr lang="en-US" sz="2400" dirty="0" smtClean="0"/>
              <a:t>- </a:t>
            </a:r>
            <a:r>
              <a:rPr lang="en-US" sz="2400" dirty="0"/>
              <a:t>a salty, seaweed snack, </a:t>
            </a:r>
            <a:r>
              <a:rPr lang="en-US" sz="2400" dirty="0" smtClean="0"/>
              <a:t/>
            </a:r>
            <a:br>
              <a:rPr lang="en-US" sz="2400" dirty="0" smtClean="0"/>
            </a:br>
            <a:r>
              <a:rPr lang="en-US" sz="2400" dirty="0" smtClean="0"/>
              <a:t>originally </a:t>
            </a:r>
            <a:br>
              <a:rPr lang="en-US" sz="2400" dirty="0" smtClean="0"/>
            </a:br>
            <a:r>
              <a:rPr lang="en-US" sz="2400" dirty="0" smtClean="0"/>
              <a:t>harvested </a:t>
            </a:r>
            <a:r>
              <a:rPr lang="en-US" sz="2400" dirty="0"/>
              <a:t>by fishermen to supplement </a:t>
            </a:r>
            <a:r>
              <a:rPr lang="en-US" sz="2400" dirty="0" smtClean="0"/>
              <a:t/>
            </a:r>
            <a:br>
              <a:rPr lang="en-US" sz="2400" dirty="0" smtClean="0"/>
            </a:br>
            <a:r>
              <a:rPr lang="en-US" sz="2400" dirty="0" smtClean="0"/>
              <a:t>their </a:t>
            </a:r>
            <a:r>
              <a:rPr lang="en-US" sz="2400" dirty="0"/>
              <a:t>income </a:t>
            </a:r>
            <a:r>
              <a:rPr lang="en-US" sz="2400" dirty="0" smtClean="0"/>
              <a:t>when</a:t>
            </a:r>
            <a:br>
              <a:rPr lang="en-US" sz="2400" dirty="0" smtClean="0"/>
            </a:br>
            <a:r>
              <a:rPr lang="en-US" sz="2400" dirty="0" smtClean="0"/>
              <a:t> </a:t>
            </a:r>
            <a:r>
              <a:rPr lang="en-US" sz="2400" dirty="0"/>
              <a:t>fishing was slack</a:t>
            </a:r>
            <a:endParaRPr lang="ru-RU"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3885452"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543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0" y="4008339"/>
            <a:ext cx="2849661" cy="284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67544" y="328112"/>
            <a:ext cx="8229600" cy="1143000"/>
          </a:xfrm>
        </p:spPr>
        <p:txBody>
          <a:bodyPr/>
          <a:lstStyle/>
          <a:p>
            <a:r>
              <a:rPr lang="en-US" dirty="0" smtClean="0"/>
              <a:t> </a:t>
            </a:r>
            <a:endParaRPr lang="ru-RU"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488" y="188640"/>
            <a:ext cx="4248472" cy="252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872"/>
            <a:ext cx="3686175" cy="3162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365" y="2852936"/>
            <a:ext cx="5898170" cy="368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064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6" y="0"/>
            <a:ext cx="918222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272865"/>
            <a:ext cx="3528392" cy="528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175175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23</Words>
  <Application>Microsoft Office PowerPoint</Application>
  <PresentationFormat>Экран (4:3)</PresentationFormat>
  <Paragraphs>5</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Irish traditional  dishes</vt:lpstr>
      <vt:lpstr>Champ – – a delicious comfort food dish of potatoes mashed with  lots  of butter, warm milk and chopped spring onions or, as  we call  them,  scallions.  We also love our spuds fried, roast, baked and simply  boiled  in thei r ‘jackets’ to be peeled ceremoniously at the table. </vt:lpstr>
      <vt:lpstr>Irish Stew -  a hearty casserole traditionally made with meat, potatoes, carrots and onions.</vt:lpstr>
      <vt:lpstr>Dulse - a salty, seaweed snack,  originally  harvested by fishermen to supplement  their income when  fishing was slack</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Champ – – a delicious comfort food dish of potatoes mashed with  lots  of butter, warm milk and chopped spring onions or, as  we call  them,  scallions.  We also love our spuds fried, roast, baked and simply  boiled  in thei r ‘jackets’ to be peeled ceremoniously at the table. </dc:title>
  <dc:creator>dariashka</dc:creator>
  <cp:lastModifiedBy>Windows</cp:lastModifiedBy>
  <cp:revision>4</cp:revision>
  <dcterms:created xsi:type="dcterms:W3CDTF">2014-05-09T11:16:57Z</dcterms:created>
  <dcterms:modified xsi:type="dcterms:W3CDTF">2014-05-09T12:00:42Z</dcterms:modified>
</cp:coreProperties>
</file>