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Default Extension="png" ContentType="image/png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wmf" ContentType="image/x-wmf"/>
  <Override PartName="/ppt/slideLayouts/slideLayout180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4" r:id="rId16"/>
    <p:sldMasterId id="2147483854" r:id="rId17"/>
  </p:sldMasterIdLst>
  <p:notesMasterIdLst>
    <p:notesMasterId r:id="rId29"/>
  </p:notes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76000"/>
      </a:lnSpc>
      <a:spcBef>
        <a:spcPct val="0"/>
      </a:spcBef>
      <a:spcAft>
        <a:spcPct val="0"/>
      </a:spcAft>
      <a:buClr>
        <a:srgbClr val="FAF9E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457200" algn="l" defTabSz="449263" rtl="0" fontAlgn="base">
      <a:lnSpc>
        <a:spcPct val="76000"/>
      </a:lnSpc>
      <a:spcBef>
        <a:spcPct val="0"/>
      </a:spcBef>
      <a:spcAft>
        <a:spcPct val="0"/>
      </a:spcAft>
      <a:buClr>
        <a:srgbClr val="FAF9E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914400" algn="l" defTabSz="449263" rtl="0" fontAlgn="base">
      <a:lnSpc>
        <a:spcPct val="76000"/>
      </a:lnSpc>
      <a:spcBef>
        <a:spcPct val="0"/>
      </a:spcBef>
      <a:spcAft>
        <a:spcPct val="0"/>
      </a:spcAft>
      <a:buClr>
        <a:srgbClr val="FAF9E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371600" algn="l" defTabSz="449263" rtl="0" fontAlgn="base">
      <a:lnSpc>
        <a:spcPct val="76000"/>
      </a:lnSpc>
      <a:spcBef>
        <a:spcPct val="0"/>
      </a:spcBef>
      <a:spcAft>
        <a:spcPct val="0"/>
      </a:spcAft>
      <a:buClr>
        <a:srgbClr val="FAF9E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1828800" algn="l" defTabSz="449263" rtl="0" fontAlgn="base">
      <a:lnSpc>
        <a:spcPct val="76000"/>
      </a:lnSpc>
      <a:spcBef>
        <a:spcPct val="0"/>
      </a:spcBef>
      <a:spcAft>
        <a:spcPct val="0"/>
      </a:spcAft>
      <a:buClr>
        <a:srgbClr val="FAF9E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0" y="-12160250"/>
            <a:ext cx="0" cy="257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6768-A939-415D-B8E5-92B0CA0B9D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C08CD-D04C-4BCD-86FA-A038A3C0D2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9288" y="201613"/>
            <a:ext cx="1949450" cy="6156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01613"/>
            <a:ext cx="5695950" cy="6156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222C-AC11-473A-978F-0B071FF16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90086-9CBD-4A91-BE71-0ABEBE215A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7A0A9-3043-4E94-AAB1-F32BC4677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99FE-6E1E-4EFA-A6FF-37F99522C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E4C6-45D2-4431-A344-6C0B004190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5BC9-40AE-43AD-AF84-5376D41E9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9F07-6907-4232-BB95-A33C8163F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2344F-9DCE-4EEA-9BF8-A4F8F3128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DFD1-224D-4A5D-82E8-AE83CDFE9F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41DE-93EF-4DE1-9922-EFDCEE8164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41288"/>
            <a:ext cx="2055812" cy="5986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1288"/>
            <a:ext cx="6015038" cy="5986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674B-5CDA-452E-88AF-E3383C76E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8620-8EC5-4893-A8BE-845A547A8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1788" y="1600200"/>
            <a:ext cx="2074862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72188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00CF6-5055-46B0-B9ED-38850A784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15435-7E57-4366-B21A-37190696D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AA91D-8FA9-4009-8524-0AF1BC44F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9A88-ADCC-46EB-9BDA-FE0E3205D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55E57-BC1C-4C55-B3EE-4AF91E566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49C6-B9FD-4F8F-9B00-1CF0D830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292F-0F59-45A9-AD04-982207060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F561C-3E4E-43D8-8B98-80673F2FAF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BA54-AC9A-4980-B412-3DCDD18EBD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D820E-C71B-45DC-85D0-AD4126280E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CF80-F4A6-4FFC-8603-F1F649E2D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FE45-7D75-493E-BA90-4287E4C7A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B296A-F330-46BB-9887-6F7CD99C0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772C-D247-40C3-BB12-7B74C117F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6207-1544-4492-8C6E-8DD11C5265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A8739-8933-4AEB-A185-AB0798369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2275D-946F-477D-BC6F-5E190953A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68725" cy="4125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3125" y="1905000"/>
            <a:ext cx="3768725" cy="4125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1520-C559-4A40-8542-1679349FF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7B53-E5D1-40F4-A193-2AA25C096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D160-7008-4FDF-A2A6-A78EBC287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76D1-77DB-4FD3-B6A7-4B7A415662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815B-C15B-49AB-B6D6-600DBC4B7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65F8-1167-4CDC-A56D-05EECF75BE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36E6E-D595-4A4D-83C3-0FAA57F6F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84DD-A7CF-4A41-9942-D49EC69843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9388" y="-60325"/>
            <a:ext cx="1922462" cy="6091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-60325"/>
            <a:ext cx="5614988" cy="6091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02B8-F16B-4749-9A5B-6B181FBF7D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29E1-5FE1-43E6-8841-F281AAF94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379E-FB84-40D0-8A80-94A8EA2E7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A626D-9D50-47CA-8BC1-D209E930E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75223-84A3-4103-8258-CF61B3DFF7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885C-0437-4FA9-BE68-45FF5A19C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BCB0-A3A4-4A61-BA3D-D726FF582D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2CA7-80B2-4D45-B0B4-296E83994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45459-34C5-41A8-8948-C47379AF36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A2B1-D269-45A7-9EA1-2E3EAD851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5D722-FD7B-4A00-9CC0-76A7B10873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7019-D0A1-4D67-B9F0-9071366C8F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857250"/>
            <a:ext cx="2057400" cy="5268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9800" cy="52689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C99B-EB59-4E4D-931C-E3189108DC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75D83-6074-4C00-843B-2C6B454260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2F7A-D31E-4E92-B08C-E444E609AD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E100A-FF9C-48F0-9A5C-4C87C854BC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30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8830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CDC3-2A1C-4148-A8C0-3C8DA43A15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91884-200A-4228-8154-AE38B0AB1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813F8-0ED4-4D1A-ADFE-9BA54D58F5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A990-9DC2-4978-A3FD-F60476BEF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27F9B-8F3C-4B51-9D22-4DF0BC614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6AF0-3398-42F1-BE36-C7D4B7B1E4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F391-AD40-47D9-AF76-BE547258E3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92B9A-A915-4F22-B28E-08EFD195DC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45250" y="-1588"/>
            <a:ext cx="2082800" cy="6021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-1588"/>
            <a:ext cx="6097587" cy="6021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19090-1E06-4398-95D5-75F10E3154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3015-B6B5-4A5F-A5D7-D629078CE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A4871-2620-42B5-8465-AB7340BDC2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DE0BE-A5D3-426F-9D56-DC4757E9A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5038-1365-4261-9D4B-3FC7BBC73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F3B6-8A25-4ADE-A8DE-F603058C20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2FCA-7A94-4D82-8F28-A80962825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62F8-EAEE-4725-AD05-BE81D110AF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77A-FF2E-4712-B27E-223A74F08B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8CFDC-8362-4495-B777-8C8ABEE6F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04DE-6C5B-441D-A0FF-E5A7DAFB7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286B3-AE2A-4157-978C-BD4DD8A2A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1427163"/>
            <a:ext cx="2114550" cy="469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427163"/>
            <a:ext cx="6191250" cy="4699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62A82-7C28-441D-8919-6391B0A64D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BB895-E91F-42EC-AAD5-E28D1A283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B4B0-039A-4DF3-B9D1-3610EFE00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DFEF-063B-4C5A-B46C-F5549456F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388B-C972-4733-B3FC-2DFDE22D37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9C9A8-2F47-4FD5-808D-3E11247F6E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640E-1079-48A4-8019-809B0E41E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D549-6427-4904-9C5C-78F9543229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524F-ED24-486E-AFDA-6ED1CA815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5A2D-B79B-4CDB-9916-5E39D8F3B4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FB70-0184-4779-8017-D8538F45E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319E-D9F6-4196-91A2-C14749A5A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70013"/>
            <a:ext cx="2057400" cy="475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70013"/>
            <a:ext cx="6019800" cy="4756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0DE6-14A2-4F7D-8AB1-88208B575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BA40-8885-4B66-B87D-22857A415E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4C3A-1351-4F69-AD9F-2A1A83B87B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B6B7-0E89-408C-A720-7DE52097D9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43FC-1BC4-47BA-8C71-C00B503E7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8B78-62B2-41E9-A18F-A468617CC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8D95-F619-4193-8CD7-1B1AB4826C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D4DA-1A1C-49BE-8B08-F697DBCB4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FA4F-6DBF-4E17-9152-7103D71D8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628C-A425-43AA-8C4E-CC858B2BC8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6F544-F7BB-4EF7-928A-525769A70C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37F9-96B7-4EE8-A95F-7CF587A90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8607-802F-4AE0-A543-F08D8B254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10A6-21C5-4854-B2B2-4FA2482500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A1F28-0D81-413D-B92B-C19FD6282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F243-E5A3-4355-BC0D-F1D0074284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935DB-6D7C-4244-AB0E-6018A1E626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600200"/>
            <a:ext cx="2055812" cy="4529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5038" cy="4529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51998-FF70-4D98-AE47-3BBF409F6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66050" cy="1827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E406-1186-4960-AEEC-8B9A8A23B4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FE0F-F220-48C7-86E7-9BB870E9F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06E0F-A521-412E-BBD5-15A55B7F8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C7047-80B1-4306-9AFB-7CA24D76C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74AB8-A97F-4F72-9021-C2870B902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73075-415D-4DDD-AE7E-CE6AA05F61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B0BCE-C42F-42FF-8464-B17118470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5CF0-19A7-470A-A9F5-7B181E6A89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9F2C-FD03-45BC-91A3-C7C51699A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D2382-E727-45EF-B28F-92BE858D0A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B517-7F5E-48E6-8327-A7053A839F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27EE-D944-4DC8-9184-50677B93F1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30175"/>
            <a:ext cx="2055812" cy="599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5038" cy="599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283C-F110-487D-8B31-C65E93E66D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85339-A3D6-44BD-83B3-E751B64AF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03AD-C22A-4355-A653-900894CB0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7B7E0-46C8-46AA-B545-16CFDF614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8187C-C675-4AFB-A475-017E311B94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E7D9-1A1C-4F96-A471-00E407DDA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BCC48-B9DC-407B-8C61-42FB4C7FE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13C9-8E40-4923-A730-8490EF0E0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861DF-C5DF-4963-9C99-2D20818A54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2EE5-68F9-4E76-9FEC-5B16FBFF5D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BD15-1002-405E-B236-36453140ED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204C-4B16-48A6-802B-2F77A8FAD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B29C-AB93-4762-AAAF-5BD042DDF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4AF0E-F5EC-4E97-BAED-90F0AD4B8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25540-34C3-438D-935E-DA20C7D690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001E-67AF-4D79-BE78-C9E4695DCF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10A9-FB83-4D4F-8726-E6BE73777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907B-7E45-4005-A25E-FA8192F85A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53695-890F-475F-9F1A-667F71353D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B623A-BB5E-41FF-B71E-1ECC87941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4010-287D-499E-8F59-1019F8542B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1EF5-896E-4779-93B5-C90ACF66B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83B8-3238-41F8-8AA3-E0AAA4200A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3E91-248C-4537-96A0-3326044A13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463" y="-550863"/>
            <a:ext cx="2058987" cy="6605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-550863"/>
            <a:ext cx="6026150" cy="6605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23B6-2CFE-45C3-BCD0-B29AC33D16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16DEB-29BA-4E43-B157-3A4BA1373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C766-9307-480F-AE49-0BD91791E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711AF-5C91-4E24-B842-221A4BB33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A6C4-529E-4B5A-9E45-AD57EE5475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EDEE-E4E2-4327-8834-403223302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AFA6-CC05-486F-967A-3C3402E99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32B58-BEFD-4F3C-8D51-29927EC1E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34EA-3AA6-4935-9710-360690567D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6D86-8BBC-4457-8FDA-FE0CE1FCD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D9C0-A87E-49F0-A458-7A1EE7E772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BD59-A25B-4B20-BDB0-20868D238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96900"/>
            <a:ext cx="2057400" cy="5529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96900"/>
            <a:ext cx="6019800" cy="55292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F430-E338-471B-AB2E-A63CE455BC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D426-32E9-497A-9201-9B4F36669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5FDF-4B92-4E91-9077-F4DCBC5D4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A2880-1E62-4B3C-806E-5E85B416B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2C79F-D510-4C6D-B5E2-3F3084F25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68725" cy="6391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6925" y="1828800"/>
            <a:ext cx="3768725" cy="6391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01C74-F9FE-4636-8F0E-D4C52F178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08CB-46A2-4EDF-B9BB-DFF3215F37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7F1F-BCC6-4496-9829-C9E73FF03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B4B3C-7F6B-43FF-B1F5-664ED4B1E1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B2957-17DC-4DCD-948D-9690ACFBF0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BE2B1-A3C8-4E30-BEBD-3BBAF57B8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450EF-476B-4C92-BD5D-9049812F21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3188" y="-1563688"/>
            <a:ext cx="1922462" cy="9783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-1563688"/>
            <a:ext cx="5614988" cy="9783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6A6A-AC97-4641-B4A4-E27DF97C46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393E4-E300-42DC-91CD-CCAEE47E8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ACE6-BDB8-41B9-ADDF-A723406840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BC5C-C9FE-499C-A387-A95FC8F13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27098-C656-4D98-815D-8CEFB9ED81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30D5-737B-4CE8-9947-E061B6CFD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4B7D-1398-47F1-85C1-3682437D78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84D0F-970D-4D58-8B41-87DC0D7F7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73C5-948A-4901-BEBA-9D4346D2B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42FB-7D82-4C4E-ADE9-76BD28EC1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C980E-B324-45F2-BD61-ED830EB7A8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37D25-4734-4D68-A720-DE3FD62C5B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69900"/>
            <a:ext cx="2057400" cy="5656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69900"/>
            <a:ext cx="6019800" cy="56562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61E54-5DA9-43BF-9AE9-49EDE17D7F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1CC35-B448-47B6-9CB0-412DF39A9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0D4D-B158-4527-ABB4-BC38ABA5E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E093E-E5F8-4374-AF51-E77F9B978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447F-291B-4693-A595-CFF583B22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6825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1913" y="2017713"/>
            <a:ext cx="3806825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159EC-F0FB-4E70-A79E-F4A601E0A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C07A-D52A-44B0-9C69-084C002CA0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D7101-D43E-4572-8E52-3205D3599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1502-8E04-4674-B402-EF6EA2D96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C5B7-8B12-4F3A-A275-F802DFC7F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8E917-4767-4214-9E2C-1296B3B367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6CEF-045B-4DA4-BA36-E5B201EEB7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theme" Target="../theme/theme1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6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Relationship Id="rId14" Type="http://schemas.openxmlformats.org/officeDocument/2006/relationships/image" Target="../media/image2.pn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11" Type="http://schemas.openxmlformats.org/officeDocument/2006/relationships/slideLayout" Target="../slideLayouts/slideLayout189.xml"/><Relationship Id="rId5" Type="http://schemas.openxmlformats.org/officeDocument/2006/relationships/slideLayout" Target="../slideLayouts/slideLayout183.xml"/><Relationship Id="rId10" Type="http://schemas.openxmlformats.org/officeDocument/2006/relationships/slideLayout" Target="../slideLayouts/slideLayout188.xml"/><Relationship Id="rId4" Type="http://schemas.openxmlformats.org/officeDocument/2006/relationships/slideLayout" Target="../slideLayouts/slideLayout182.xml"/><Relationship Id="rId9" Type="http://schemas.openxmlformats.org/officeDocument/2006/relationships/slideLayout" Target="../slideLayouts/slideLayout18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58288" cy="6856413"/>
            <a:chOff x="0" y="0"/>
            <a:chExt cx="5769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B86D52"/>
                </a:gs>
                <a:gs pos="100000">
                  <a:srgbClr val="BB755B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rgbClr val="99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721300"/>
                </a:gs>
                <a:gs pos="50000">
                  <a:srgbClr val="881700"/>
                </a:gs>
                <a:gs pos="100000">
                  <a:srgbClr val="7213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6A12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rgbClr val="8817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rgbClr val="8817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831600"/>
                </a:gs>
                <a:gs pos="50000">
                  <a:srgbClr val="881700"/>
                </a:gs>
                <a:gs pos="100000">
                  <a:srgbClr val="8316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B86D5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5000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31600"/>
                </a:gs>
                <a:gs pos="50000">
                  <a:srgbClr val="881700"/>
                </a:gs>
                <a:gs pos="100000">
                  <a:srgbClr val="8316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rgbClr val="B86D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B97157"/>
                </a:gs>
                <a:gs pos="50000">
                  <a:srgbClr val="B86D52"/>
                </a:gs>
                <a:gs pos="100000">
                  <a:srgbClr val="B97157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1288"/>
            <a:ext cx="8223250" cy="1411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58BC825-277B-4A52-B8E8-A00722B95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5pPr>
      <a:lvl6pPr marL="4572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6pPr>
      <a:lvl7pPr marL="9144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7pPr>
      <a:lvl8pPr marL="13716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8pPr>
      <a:lvl9pPr marL="18288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32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C6B37E"/>
        </a:buClr>
        <a:buSzPct val="80000"/>
        <a:buFont typeface="Wingdings" charset="2"/>
        <a:buChar char=""/>
        <a:defRPr sz="28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EADC78"/>
        </a:buClr>
        <a:buSzPct val="80000"/>
        <a:buFont typeface="Wingdings" charset="2"/>
        <a:buChar char=""/>
        <a:defRPr sz="24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11271" name="Group 2"/>
            <p:cNvGrpSpPr>
              <a:grpSpLocks/>
            </p:cNvGrpSpPr>
            <p:nvPr/>
          </p:nvGrpSpPr>
          <p:grpSpPr bwMode="auto">
            <a:xfrm>
              <a:off x="183" y="1604"/>
              <a:ext cx="447" cy="298"/>
              <a:chOff x="183" y="1604"/>
              <a:chExt cx="447" cy="298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6" cy="299"/>
              </a:xfrm>
              <a:prstGeom prst="rect">
                <a:avLst/>
              </a:prstGeom>
              <a:solidFill>
                <a:srgbClr val="76B74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76B749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272" name="Group 5"/>
            <p:cNvGrpSpPr>
              <a:grpSpLocks/>
            </p:cNvGrpSpPr>
            <p:nvPr/>
          </p:nvGrpSpPr>
          <p:grpSpPr bwMode="auto">
            <a:xfrm>
              <a:off x="261" y="1870"/>
              <a:ext cx="464" cy="298"/>
              <a:chOff x="261" y="1870"/>
              <a:chExt cx="464" cy="298"/>
            </a:xfrm>
          </p:grpSpPr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6" cy="299"/>
              </a:xfrm>
              <a:prstGeom prst="rect">
                <a:avLst/>
              </a:prstGeom>
              <a:solidFill>
                <a:srgbClr val="4B4EB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493" y="1870"/>
                <a:ext cx="233" cy="299"/>
              </a:xfrm>
              <a:prstGeom prst="rect">
                <a:avLst/>
              </a:prstGeom>
              <a:gradFill rotWithShape="0">
                <a:gsLst>
                  <a:gs pos="0">
                    <a:srgbClr val="4B4EB5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481CF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6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58938"/>
            <a:ext cx="7766050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333333"/>
              </a:buClr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333333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333333"/>
              </a:buClr>
              <a:buFont typeface="Tahom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333333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333333"/>
              </a:buClr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333333"/>
                </a:solidFill>
                <a:latin typeface="+mn-lt"/>
              </a:defRPr>
            </a:lvl1pPr>
          </a:lstStyle>
          <a:p>
            <a:pPr>
              <a:defRPr/>
            </a:pPr>
            <a:fld id="{362220D5-18E8-421A-9F87-5E59AEB56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5pPr>
      <a:lvl6pPr marL="4572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6pPr>
      <a:lvl7pPr marL="9144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7pPr>
      <a:lvl8pPr marL="1371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8pPr>
      <a:lvl9pPr marL="18288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76B749"/>
        </a:buClr>
        <a:buSzPct val="60000"/>
        <a:buFont typeface="Wingdings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C481CF"/>
        </a:buClr>
        <a:buSzPct val="55000"/>
        <a:buFont typeface="Wingdings" charset="2"/>
        <a:buChar char="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76B749"/>
        </a:buClr>
        <a:buSzPct val="50000"/>
        <a:buFont typeface="Wingdings" charset="2"/>
        <a:buChar char="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5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CE2172B-4971-4B4E-9EB4-95B53FEA1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</p:sldLayoutIdLst>
  <p:txStyles>
    <p:titleStyle>
      <a:lvl1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2pPr>
      <a:lvl3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3pPr>
      <a:lvl4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4pPr>
      <a:lvl5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5pPr>
      <a:lvl6pPr marL="4572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6pPr>
      <a:lvl7pPr marL="9144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7pPr>
      <a:lvl8pPr marL="13716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8pPr>
      <a:lvl9pPr marL="18288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-60325"/>
            <a:ext cx="7689850" cy="173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89850" cy="412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10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8925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38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B20BBBF-3716-41FC-BBC9-371D0EBF8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3319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2pPr>
      <a:lvl3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3pPr>
      <a:lvl4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4pPr>
      <a:lvl5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5pPr>
      <a:lvl6pPr marL="4572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6pPr>
      <a:lvl7pPr marL="9144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7pPr>
      <a:lvl8pPr marL="13716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8pPr>
      <a:lvl9pPr marL="18288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775"/>
        </a:spcBef>
        <a:spcAft>
          <a:spcPct val="0"/>
        </a:spcAft>
        <a:buClr>
          <a:srgbClr val="666699"/>
        </a:buClr>
        <a:buSzPct val="70000"/>
        <a:buFont typeface="Wingdings" charset="2"/>
        <a:buChar char=""/>
        <a:defRPr sz="31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650"/>
        </a:spcBef>
        <a:spcAft>
          <a:spcPct val="0"/>
        </a:spcAft>
        <a:buClr>
          <a:srgbClr val="0099CC"/>
        </a:buClr>
        <a:buSzPct val="150000"/>
        <a:buFont typeface="Arial" charset="0"/>
        <a:buChar char="•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55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2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4C004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4C004C"/>
          </a:solidFill>
          <a:ln w="50760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6050" cy="226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10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38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3562FAD7-8AFA-4412-9870-C0B81A4A9E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2pPr>
      <a:lvl3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3pPr>
      <a:lvl4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4pPr>
      <a:lvl5pPr algn="l" defTabSz="449263" rtl="0" eaLnBrk="0" fontAlgn="base" hangingPunct="0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5pPr>
      <a:lvl6pPr marL="4572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6pPr>
      <a:lvl7pPr marL="9144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7pPr>
      <a:lvl8pPr marL="13716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8pPr>
      <a:lvl9pPr marL="1828800" algn="l" defTabSz="449263" rtl="0" fontAlgn="base">
        <a:lnSpc>
          <a:spcPct val="192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 Black" pitchFamily="32" charset="0"/>
        <a:defRPr sz="3300">
          <a:solidFill>
            <a:srgbClr val="FFFFFF"/>
          </a:solidFill>
          <a:latin typeface="Arial Black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775"/>
        </a:spcBef>
        <a:spcAft>
          <a:spcPct val="0"/>
        </a:spcAft>
        <a:buClr>
          <a:srgbClr val="666699"/>
        </a:buClr>
        <a:buSzPct val="70000"/>
        <a:buFont typeface="Wingdings" charset="2"/>
        <a:buChar char=""/>
        <a:defRPr sz="31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650"/>
        </a:spcBef>
        <a:spcAft>
          <a:spcPct val="0"/>
        </a:spcAft>
        <a:buClr>
          <a:srgbClr val="0099CC"/>
        </a:buClr>
        <a:buSzPct val="150000"/>
        <a:buFont typeface="Arial" charset="0"/>
        <a:buChar char="•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55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2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FFFF"/>
        </a:buClr>
        <a:buSzPct val="150000"/>
        <a:buFont typeface="Arial" charset="0"/>
        <a:buChar char="•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3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"/>
          <p:cNvGrpSpPr>
            <a:grpSpLocks/>
          </p:cNvGrpSpPr>
          <p:nvPr/>
        </p:nvGrpSpPr>
        <p:grpSpPr bwMode="auto">
          <a:xfrm>
            <a:off x="0" y="152400"/>
            <a:ext cx="8685213" cy="6094413"/>
            <a:chOff x="0" y="96"/>
            <a:chExt cx="5471" cy="3839"/>
          </a:xfrm>
        </p:grpSpPr>
        <p:sp>
          <p:nvSpPr>
            <p:cNvPr id="14338" name="AutoShape 2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760">
              <a:solidFill>
                <a:srgbClr val="BECB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58648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0" y="768"/>
              <a:ext cx="5088" cy="1"/>
            </a:xfrm>
            <a:prstGeom prst="line">
              <a:avLst/>
            </a:prstGeom>
            <a:noFill/>
            <a:ln w="38160">
              <a:solidFill>
                <a:srgbClr val="2B335B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-1588"/>
            <a:ext cx="8008937" cy="13684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1845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FFFFFF"/>
              </a:buClr>
              <a:buFont typeface="Arial Black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Arial Black" pitchFamily="32" charset="0"/>
              </a:defRPr>
            </a:lvl1pPr>
          </a:lstStyle>
          <a:p>
            <a:pPr>
              <a:defRPr/>
            </a:pPr>
            <a:fld id="{CD0D3A43-5E5F-48A9-BEA0-A18F11ED6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2pPr>
      <a:lvl3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3pPr>
      <a:lvl4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4pPr>
      <a:lvl5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5pPr>
      <a:lvl6pPr marL="4572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6pPr>
      <a:lvl7pPr marL="9144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7pPr>
      <a:lvl8pPr marL="13716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8pPr>
      <a:lvl9pPr marL="18288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FFCC00"/>
        </a:buClr>
        <a:buSzPct val="80000"/>
        <a:buFont typeface="Wingdings" charset="2"/>
        <a:buChar char="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0099CC"/>
        </a:buClr>
        <a:buSzPct val="70000"/>
        <a:buFont typeface="Wingdings" charset="2"/>
        <a:buChar char="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BECBD8"/>
        </a:buClr>
        <a:buSzPct val="65000"/>
        <a:buFont typeface="Wingdings" charset="2"/>
        <a:buChar char="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6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3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0" y="927100"/>
            <a:ext cx="8990013" cy="4494213"/>
            <a:chOff x="0" y="584"/>
            <a:chExt cx="5663" cy="2831"/>
          </a:xfrm>
        </p:grpSpPr>
        <p:sp>
          <p:nvSpPr>
            <p:cNvPr id="15362" name="AutoShape 2"/>
            <p:cNvSpPr>
              <a:spLocks noChangeArrowheads="1"/>
            </p:cNvSpPr>
            <p:nvPr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760">
              <a:solidFill>
                <a:srgbClr val="BECB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144" y="584"/>
              <a:ext cx="4512" cy="624"/>
            </a:xfrm>
            <a:prstGeom prst="rect">
              <a:avLst/>
            </a:prstGeom>
            <a:solidFill>
              <a:srgbClr val="2B335B"/>
            </a:solidFill>
            <a:ln w="57240">
              <a:solidFill>
                <a:srgbClr val="BECB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58648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0" y="1928"/>
              <a:ext cx="5232" cy="1"/>
            </a:xfrm>
            <a:prstGeom prst="line">
              <a:avLst/>
            </a:prstGeom>
            <a:noFill/>
            <a:ln w="50760">
              <a:solidFill>
                <a:srgbClr val="2B335B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27163"/>
            <a:ext cx="8070850" cy="160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53163"/>
            <a:ext cx="2889250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725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FFFFFF"/>
              </a:buClr>
              <a:buFont typeface="Arial Black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Arial Black" pitchFamily="32" charset="0"/>
              </a:defRPr>
            </a:lvl1pPr>
          </a:lstStyle>
          <a:p>
            <a:pPr>
              <a:defRPr/>
            </a:pPr>
            <a:fld id="{B1C078B4-06A7-447E-B356-CDD77A738B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2pPr>
      <a:lvl3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3pPr>
      <a:lvl4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4pPr>
      <a:lvl5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5pPr>
      <a:lvl6pPr marL="4572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6pPr>
      <a:lvl7pPr marL="9144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7pPr>
      <a:lvl8pPr marL="13716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8pPr>
      <a:lvl9pPr marL="18288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200">
          <a:solidFill>
            <a:srgbClr val="FFFFFF"/>
          </a:solidFill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FFCC00"/>
        </a:buClr>
        <a:buSzPct val="80000"/>
        <a:buFont typeface="Wingdings" charset="2"/>
        <a:buChar char="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0099CC"/>
        </a:buClr>
        <a:buSzPct val="70000"/>
        <a:buFont typeface="Wingdings" charset="2"/>
        <a:buChar char="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BECBD8"/>
        </a:buClr>
        <a:buSzPct val="65000"/>
        <a:buFont typeface="Wingdings" charset="2"/>
        <a:buChar char="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6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FFCC00"/>
        </a:buClr>
        <a:buSzPct val="40000"/>
        <a:buFont typeface="Wingdings" charset="2"/>
        <a:buChar char="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E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7A8E9C"/>
                </a:gs>
                <a:gs pos="100000">
                  <a:srgbClr val="3E4A5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3E4A52"/>
                </a:gs>
                <a:gs pos="100000">
                  <a:srgbClr val="7A8E9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6C9087"/>
                </a:gs>
                <a:gs pos="50000">
                  <a:srgbClr val="81ABA0"/>
                </a:gs>
                <a:gs pos="100000">
                  <a:srgbClr val="6C908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418" name="Group 5"/>
            <p:cNvGrpSpPr>
              <a:grpSpLocks/>
            </p:cNvGrpSpPr>
            <p:nvPr/>
          </p:nvGrpSpPr>
          <p:grpSpPr bwMode="auto">
            <a:xfrm>
              <a:off x="4944" y="33"/>
              <a:ext cx="815" cy="3941"/>
              <a:chOff x="4944" y="33"/>
              <a:chExt cx="815" cy="3941"/>
            </a:xfrm>
          </p:grpSpPr>
          <p:grpSp>
            <p:nvGrpSpPr>
              <p:cNvPr id="17430" name="Group 6"/>
              <p:cNvGrpSpPr>
                <a:grpSpLocks/>
              </p:cNvGrpSpPr>
              <p:nvPr/>
            </p:nvGrpSpPr>
            <p:grpSpPr bwMode="auto">
              <a:xfrm>
                <a:off x="5280" y="33"/>
                <a:ext cx="479" cy="1397"/>
                <a:chOff x="5280" y="33"/>
                <a:chExt cx="479" cy="1397"/>
              </a:xfrm>
            </p:grpSpPr>
            <p:grpSp>
              <p:nvGrpSpPr>
                <p:cNvPr id="17451" name="Group 7"/>
                <p:cNvGrpSpPr>
                  <a:grpSpLocks/>
                </p:cNvGrpSpPr>
                <p:nvPr/>
              </p:nvGrpSpPr>
              <p:grpSpPr bwMode="auto">
                <a:xfrm>
                  <a:off x="5436" y="33"/>
                  <a:ext cx="263" cy="112"/>
                  <a:chOff x="5436" y="33"/>
                  <a:chExt cx="263" cy="112"/>
                </a:xfrm>
              </p:grpSpPr>
              <p:grpSp>
                <p:nvGrpSpPr>
                  <p:cNvPr id="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36" y="33"/>
                    <a:ext cx="263" cy="112"/>
                    <a:chOff x="5436" y="33"/>
                    <a:chExt cx="263" cy="112"/>
                  </a:xfrm>
                </p:grpSpPr>
                <p:sp>
                  <p:nvSpPr>
                    <p:cNvPr id="17417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5" y="-55"/>
                      <a:ext cx="85" cy="264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18" y="9"/>
                      <a:ext cx="60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7419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6" y="76"/>
                    <a:ext cx="12" cy="25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420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496" y="46"/>
                    <a:ext cx="18" cy="5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421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0" y="49"/>
                    <a:ext cx="27" cy="35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422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25" y="60"/>
                    <a:ext cx="10" cy="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423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1" y="102"/>
                    <a:ext cx="27" cy="26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424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09" y="92"/>
                    <a:ext cx="17" cy="40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7452" name="Picture 17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6" name="Picture 18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7" name="Picture 19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8" name="Picture 20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9" name="Picture 21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" name="Picture 22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1" name="Picture 23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2" name="Picture 24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  <p:grpSp>
            <p:nvGrpSpPr>
              <p:cNvPr id="17431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7432" name="Picture 26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3" name="Picture 27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4" name="Picture 28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5" name="Picture 29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6" name="Picture 30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7" name="Picture 31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8" name="Picture 32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39" name="Picture 33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0" name="Picture 34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1" name="Picture 35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2" name="Picture 36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3" name="Picture 37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4" name="Picture 38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5" name="Picture 39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6" name="Picture 40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7" name="Picture 41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8" name="Picture 42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49" name="Picture 43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50" name="Picture 44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</p:grpSp>
        <p:sp>
          <p:nvSpPr>
            <p:cNvPr id="17453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4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BEBC76"/>
                </a:gs>
                <a:gs pos="50000">
                  <a:srgbClr val="668E69"/>
                </a:gs>
                <a:gs pos="100000">
                  <a:srgbClr val="BEBC76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5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CD817B"/>
                </a:gs>
                <a:gs pos="50000">
                  <a:srgbClr val="5E3B38"/>
                </a:gs>
                <a:gs pos="100000">
                  <a:srgbClr val="CD817B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6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7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8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7A8E9C"/>
                </a:gs>
                <a:gs pos="100000">
                  <a:srgbClr val="668E69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59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60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BEBC76"/>
                </a:gs>
                <a:gs pos="50000">
                  <a:srgbClr val="668E69"/>
                </a:gs>
                <a:gs pos="100000">
                  <a:srgbClr val="BEBC76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62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668E69"/>
                </a:gs>
                <a:gs pos="50000">
                  <a:srgbClr val="7A8E9C"/>
                </a:gs>
                <a:gs pos="100000">
                  <a:srgbClr val="668E69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63" name="AutoShape 55"/>
            <p:cNvSpPr>
              <a:spLocks noChangeArrowheads="1"/>
            </p:cNvSpPr>
            <p:nvPr/>
          </p:nvSpPr>
          <p:spPr bwMode="auto">
            <a:xfrm rot="5400000">
              <a:off x="2728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7A8E9C"/>
                </a:gs>
                <a:gs pos="100000">
                  <a:srgbClr val="3E4A5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1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0013"/>
            <a:ext cx="6959600" cy="205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7465" name="Rectangle 57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764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496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2F131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67" name="Rectangle 59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494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A80F6A09-4F9A-4D79-9943-407E15E03B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2pPr>
      <a:lvl3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3pPr>
      <a:lvl4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4pPr>
      <a:lvl5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5pPr>
      <a:lvl6pPr marL="4572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6pPr>
      <a:lvl7pPr marL="9144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7pPr>
      <a:lvl8pPr marL="13716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8pPr>
      <a:lvl9pPr marL="1828800" algn="l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FDF4DF"/>
        </a:buClr>
        <a:buSzPct val="100000"/>
        <a:buFont typeface="Arial" charset="0"/>
        <a:defRPr sz="4000">
          <a:solidFill>
            <a:srgbClr val="FDF4DF"/>
          </a:solidFill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2F1311"/>
        </a:buClr>
        <a:buSzPct val="100000"/>
        <a:buFont typeface="Arial" charset="0"/>
        <a:buBlip>
          <a:blip r:embed="rId15"/>
        </a:buBlip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2F1311"/>
        </a:buClr>
        <a:buSzPct val="147000"/>
        <a:buFont typeface="Arial" charset="0"/>
        <a:buBlip>
          <a:blip r:embed="rId16"/>
        </a:buBlip>
        <a:defRPr sz="2800">
          <a:solidFill>
            <a:srgbClr val="2F1311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2F1311"/>
        </a:buClr>
        <a:buSzPct val="70000"/>
        <a:buFont typeface="Arial" charset="0"/>
        <a:buBlip>
          <a:blip r:embed="rId17"/>
        </a:buBlip>
        <a:defRPr sz="2400">
          <a:solidFill>
            <a:srgbClr val="2F1311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–"/>
        <a:defRPr sz="2000">
          <a:solidFill>
            <a:srgbClr val="2F1311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»"/>
        <a:defRPr sz="2000">
          <a:solidFill>
            <a:srgbClr val="2F1311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»"/>
        <a:defRPr sz="2000">
          <a:solidFill>
            <a:srgbClr val="2F1311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»"/>
        <a:defRPr sz="2000">
          <a:solidFill>
            <a:srgbClr val="2F1311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»"/>
        <a:defRPr sz="2000">
          <a:solidFill>
            <a:srgbClr val="2F1311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2F1311"/>
        </a:buClr>
        <a:buSzPct val="100000"/>
        <a:buFont typeface="Arial" charset="0"/>
        <a:buChar char="»"/>
        <a:defRPr sz="2000">
          <a:solidFill>
            <a:srgbClr val="2F131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29FD69-255E-48AC-B2CF-307A52121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0"/>
            <a:ext cx="9158288" cy="6856413"/>
            <a:chOff x="0" y="0"/>
            <a:chExt cx="576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B86D52"/>
                </a:gs>
                <a:gs pos="100000">
                  <a:srgbClr val="BB755B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rgbClr val="99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721300"/>
                </a:gs>
                <a:gs pos="50000">
                  <a:srgbClr val="881700"/>
                </a:gs>
                <a:gs pos="100000">
                  <a:srgbClr val="7213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6A12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rgbClr val="8817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rgbClr val="8817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831600"/>
                </a:gs>
                <a:gs pos="50000">
                  <a:srgbClr val="881700"/>
                </a:gs>
                <a:gs pos="100000">
                  <a:srgbClr val="8316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B86D5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5000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31600"/>
                </a:gs>
                <a:gs pos="50000">
                  <a:srgbClr val="881700"/>
                </a:gs>
                <a:gs pos="100000">
                  <a:srgbClr val="8316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rgbClr val="990000"/>
                </a:gs>
                <a:gs pos="100000">
                  <a:srgbClr val="8817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9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rgbClr val="B86D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0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B97157"/>
                </a:gs>
                <a:gs pos="50000">
                  <a:srgbClr val="B86D52"/>
                </a:gs>
                <a:gs pos="100000">
                  <a:srgbClr val="B97157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66050" cy="182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2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2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07A5A9A-38E8-4364-884A-5B759C5BF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5pPr>
      <a:lvl6pPr marL="4572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6pPr>
      <a:lvl7pPr marL="9144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7pPr>
      <a:lvl8pPr marL="13716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8pPr>
      <a:lvl9pPr marL="18288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Tahoma" pitchFamily="32" charset="0"/>
        <a:defRPr sz="42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32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C6B37E"/>
        </a:buClr>
        <a:buSzPct val="80000"/>
        <a:buFont typeface="Wingdings" charset="2"/>
        <a:buChar char=""/>
        <a:defRPr sz="28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EADC78"/>
        </a:buClr>
        <a:buSzPct val="80000"/>
        <a:buFont typeface="Wingdings" charset="2"/>
        <a:buChar char=""/>
        <a:defRPr sz="24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D78D15"/>
        </a:buClr>
        <a:buSzPct val="80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0" y="3902075"/>
            <a:ext cx="3398838" cy="2947988"/>
            <a:chOff x="0" y="2458"/>
            <a:chExt cx="2141" cy="1857"/>
          </a:xfrm>
        </p:grpSpPr>
        <p:sp>
          <p:nvSpPr>
            <p:cNvPr id="3074" name="Freeform 2"/>
            <p:cNvSpPr>
              <a:spLocks noChangeArrowheads="1"/>
            </p:cNvSpPr>
            <p:nvPr/>
          </p:nvSpPr>
          <p:spPr bwMode="auto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" name="Freeform 3"/>
            <p:cNvSpPr>
              <a:spLocks noChangeArrowheads="1"/>
            </p:cNvSpPr>
            <p:nvPr/>
          </p:nvSpPr>
          <p:spPr bwMode="auto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rgbClr val="990000"/>
                </a:gs>
                <a:gs pos="5000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" name="Freeform 4"/>
            <p:cNvSpPr>
              <a:spLocks noChangeArrowheads="1"/>
            </p:cNvSpPr>
            <p:nvPr/>
          </p:nvSpPr>
          <p:spPr bwMode="auto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" name="Freeform 5"/>
            <p:cNvSpPr>
              <a:spLocks noChangeArrowheads="1"/>
            </p:cNvSpPr>
            <p:nvPr/>
          </p:nvSpPr>
          <p:spPr bwMode="auto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0175"/>
            <a:ext cx="8223250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fld id="{8FB1237A-D97E-44CE-A375-10B228D30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2pPr>
      <a:lvl3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3pPr>
      <a:lvl4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4pPr>
      <a:lvl5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5pPr>
      <a:lvl6pPr marL="4572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6pPr>
      <a:lvl7pPr marL="9144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7pPr>
      <a:lvl8pPr marL="13716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8pPr>
      <a:lvl9pPr marL="18288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D78D15"/>
        </a:buClr>
        <a:buSzPct val="75000"/>
        <a:buFont typeface="Wingdings" charset="2"/>
        <a:buChar char=""/>
        <a:defRPr sz="32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EADC78"/>
        </a:buClr>
        <a:buSzPct val="75000"/>
        <a:buFont typeface="Wingdings" charset="2"/>
        <a:buChar char=""/>
        <a:defRPr sz="28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B86D52"/>
        </a:buClr>
        <a:buSzPct val="75000"/>
        <a:buFont typeface="Wingdings" charset="2"/>
        <a:buChar char=""/>
        <a:defRPr sz="24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0" y="3902075"/>
            <a:ext cx="3398838" cy="2947988"/>
            <a:chOff x="0" y="2458"/>
            <a:chExt cx="2141" cy="1857"/>
          </a:xfrm>
        </p:grpSpPr>
        <p:sp>
          <p:nvSpPr>
            <p:cNvPr id="4098" name="Freeform 2"/>
            <p:cNvSpPr>
              <a:spLocks noChangeArrowheads="1"/>
            </p:cNvSpPr>
            <p:nvPr/>
          </p:nvSpPr>
          <p:spPr bwMode="auto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9" name="Freeform 3"/>
            <p:cNvSpPr>
              <a:spLocks noChangeArrowheads="1"/>
            </p:cNvSpPr>
            <p:nvPr/>
          </p:nvSpPr>
          <p:spPr bwMode="auto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rgbClr val="990000"/>
                </a:gs>
                <a:gs pos="5000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 noChangeArrowheads="1"/>
            </p:cNvSpPr>
            <p:nvPr/>
          </p:nvSpPr>
          <p:spPr bwMode="auto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 noChangeArrowheads="1"/>
            </p:cNvSpPr>
            <p:nvPr/>
          </p:nvSpPr>
          <p:spPr bwMode="auto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881700"/>
                </a:gs>
                <a:gs pos="50000">
                  <a:srgbClr val="990000"/>
                </a:gs>
                <a:gs pos="100000">
                  <a:srgbClr val="8817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rgbClr val="881700"/>
                </a:gs>
                <a:gs pos="100000">
                  <a:srgbClr val="99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73250"/>
            <a:ext cx="776605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fld id="{E92FE9B6-CB71-4122-8F14-8417833A5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2pPr>
      <a:lvl3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3pPr>
      <a:lvl4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4pPr>
      <a:lvl5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5pPr>
      <a:lvl6pPr marL="4572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6pPr>
      <a:lvl7pPr marL="9144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7pPr>
      <a:lvl8pPr marL="13716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8pPr>
      <a:lvl9pPr marL="18288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Arial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76000"/>
        </a:lnSpc>
        <a:spcBef>
          <a:spcPts val="800"/>
        </a:spcBef>
        <a:spcAft>
          <a:spcPct val="0"/>
        </a:spcAft>
        <a:buClr>
          <a:srgbClr val="D78D15"/>
        </a:buClr>
        <a:buSzPct val="75000"/>
        <a:buFont typeface="Wingdings" charset="2"/>
        <a:buChar char=""/>
        <a:defRPr sz="32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EADC78"/>
        </a:buClr>
        <a:buSzPct val="75000"/>
        <a:buFont typeface="Wingdings" charset="2"/>
        <a:buChar char=""/>
        <a:defRPr sz="28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B86D52"/>
        </a:buClr>
        <a:buSzPct val="75000"/>
        <a:buFont typeface="Wingdings" charset="2"/>
        <a:buChar char=""/>
        <a:defRPr sz="24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lnSpc>
          <a:spcPct val="76000"/>
        </a:lnSpc>
        <a:spcBef>
          <a:spcPts val="500"/>
        </a:spcBef>
        <a:spcAft>
          <a:spcPct val="0"/>
        </a:spcAft>
        <a:buClr>
          <a:srgbClr val="C6B37E"/>
        </a:buClr>
        <a:buSzPct val="75000"/>
        <a:buFont typeface="Wingdings" charset="2"/>
        <a:buChar char=""/>
        <a:defRPr sz="2000">
          <a:solidFill>
            <a:srgbClr val="FAF9E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-85725" y="-93663"/>
            <a:ext cx="2773363" cy="6950076"/>
            <a:chOff x="-54" y="-59"/>
            <a:chExt cx="1747" cy="4378"/>
          </a:xfrm>
        </p:grpSpPr>
        <p:sp>
          <p:nvSpPr>
            <p:cNvPr id="5122" name="Freeform 2"/>
            <p:cNvSpPr>
              <a:spLocks noChangeArrowheads="1"/>
            </p:cNvSpPr>
            <p:nvPr/>
          </p:nvSpPr>
          <p:spPr bwMode="auto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C6B37E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53" name="Group 3"/>
            <p:cNvGrpSpPr>
              <a:grpSpLocks/>
            </p:cNvGrpSpPr>
            <p:nvPr/>
          </p:nvGrpSpPr>
          <p:grpSpPr bwMode="auto">
            <a:xfrm>
              <a:off x="12" y="2514"/>
              <a:ext cx="631" cy="382"/>
              <a:chOff x="12" y="2514"/>
              <a:chExt cx="631" cy="382"/>
            </a:xfrm>
          </p:grpSpPr>
          <p:sp>
            <p:nvSpPr>
              <p:cNvPr id="5124" name="Freeform 4"/>
              <p:cNvSpPr>
                <a:spLocks noChangeArrowheads="1"/>
              </p:cNvSpPr>
              <p:nvPr/>
            </p:nvSpPr>
            <p:spPr bwMode="auto">
              <a:xfrm rot="14940000" flipH="1">
                <a:off x="73" y="2512"/>
                <a:ext cx="116" cy="207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5" name="Freeform 5"/>
              <p:cNvSpPr>
                <a:spLocks noChangeArrowheads="1"/>
              </p:cNvSpPr>
              <p:nvPr/>
            </p:nvSpPr>
            <p:spPr bwMode="auto">
              <a:xfrm rot="14940000" flipH="1">
                <a:off x="174" y="2688"/>
                <a:ext cx="198" cy="172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6" name="Freeform 6"/>
              <p:cNvSpPr>
                <a:spLocks noChangeArrowheads="1"/>
              </p:cNvSpPr>
              <p:nvPr/>
            </p:nvSpPr>
            <p:spPr bwMode="auto">
              <a:xfrm rot="14940000" flipH="1">
                <a:off x="463" y="2583"/>
                <a:ext cx="207" cy="8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127" name="Freeform 7"/>
            <p:cNvSpPr>
              <a:spLocks noChangeArrowheads="1"/>
            </p:cNvSpPr>
            <p:nvPr/>
          </p:nvSpPr>
          <p:spPr bwMode="auto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B86D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55" name="Group 8"/>
            <p:cNvGrpSpPr>
              <a:grpSpLocks/>
            </p:cNvGrpSpPr>
            <p:nvPr/>
          </p:nvGrpSpPr>
          <p:grpSpPr bwMode="auto">
            <a:xfrm>
              <a:off x="-3" y="1639"/>
              <a:ext cx="1696" cy="1963"/>
              <a:chOff x="-3" y="1639"/>
              <a:chExt cx="1696" cy="1963"/>
            </a:xfrm>
          </p:grpSpPr>
          <p:sp>
            <p:nvSpPr>
              <p:cNvPr id="5129" name="Freeform 9"/>
              <p:cNvSpPr>
                <a:spLocks noChangeArrowheads="1"/>
              </p:cNvSpPr>
              <p:nvPr/>
            </p:nvSpPr>
            <p:spPr bwMode="auto">
              <a:xfrm rot="780000" flipH="1">
                <a:off x="243" y="1700"/>
                <a:ext cx="615" cy="63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0" name="Freeform 10"/>
              <p:cNvSpPr>
                <a:spLocks noChangeArrowheads="1"/>
              </p:cNvSpPr>
              <p:nvPr/>
            </p:nvSpPr>
            <p:spPr bwMode="auto">
              <a:xfrm rot="780000" flipH="1">
                <a:off x="62" y="1791"/>
                <a:ext cx="514" cy="644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1" name="Freeform 11"/>
              <p:cNvSpPr>
                <a:spLocks noChangeArrowheads="1"/>
              </p:cNvSpPr>
              <p:nvPr/>
            </p:nvSpPr>
            <p:spPr bwMode="auto">
              <a:xfrm rot="780000" flipH="1">
                <a:off x="222" y="1927"/>
                <a:ext cx="183" cy="327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2" name="Freeform 12"/>
              <p:cNvSpPr>
                <a:spLocks noChangeArrowheads="1"/>
              </p:cNvSpPr>
              <p:nvPr/>
            </p:nvSpPr>
            <p:spPr bwMode="auto">
              <a:xfrm rot="780000" flipH="1">
                <a:off x="553" y="2390"/>
                <a:ext cx="167" cy="194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3" name="Freeform 13"/>
              <p:cNvSpPr>
                <a:spLocks noChangeArrowheads="1"/>
              </p:cNvSpPr>
              <p:nvPr/>
            </p:nvSpPr>
            <p:spPr bwMode="auto">
              <a:xfrm rot="780000" flipH="1">
                <a:off x="505" y="2431"/>
                <a:ext cx="41" cy="11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7" name="Group 14"/>
              <p:cNvGrpSpPr>
                <a:grpSpLocks/>
              </p:cNvGrpSpPr>
              <p:nvPr/>
            </p:nvGrpSpPr>
            <p:grpSpPr bwMode="auto">
              <a:xfrm>
                <a:off x="535" y="2554"/>
                <a:ext cx="1158" cy="1048"/>
                <a:chOff x="535" y="2554"/>
                <a:chExt cx="1158" cy="1048"/>
              </a:xfrm>
            </p:grpSpPr>
            <p:sp>
              <p:nvSpPr>
                <p:cNvPr id="5135" name="Freeform 15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792" y="2489"/>
                  <a:ext cx="299" cy="76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B86D5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36" name="Freeform 16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463" y="3140"/>
                  <a:ext cx="69" cy="315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B86D5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37" name="Freeform 17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577" y="3508"/>
                  <a:ext cx="126" cy="54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B86D5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156" name="Group 18"/>
            <p:cNvGrpSpPr>
              <a:grpSpLocks/>
            </p:cNvGrpSpPr>
            <p:nvPr/>
          </p:nvGrpSpPr>
          <p:grpSpPr bwMode="auto">
            <a:xfrm>
              <a:off x="274" y="3913"/>
              <a:ext cx="543" cy="361"/>
              <a:chOff x="274" y="3913"/>
              <a:chExt cx="543" cy="361"/>
            </a:xfrm>
          </p:grpSpPr>
          <p:sp>
            <p:nvSpPr>
              <p:cNvPr id="5139" name="Freeform 19"/>
              <p:cNvSpPr>
                <a:spLocks noChangeArrowheads="1"/>
              </p:cNvSpPr>
              <p:nvPr/>
            </p:nvSpPr>
            <p:spPr bwMode="auto">
              <a:xfrm rot="6240000">
                <a:off x="660" y="3900"/>
                <a:ext cx="110" cy="17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0" name="Freeform 20"/>
              <p:cNvSpPr>
                <a:spLocks noChangeArrowheads="1"/>
              </p:cNvSpPr>
              <p:nvPr/>
            </p:nvSpPr>
            <p:spPr bwMode="auto">
              <a:xfrm rot="6240000">
                <a:off x="508" y="4092"/>
                <a:ext cx="189" cy="1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1" name="Freeform 21"/>
              <p:cNvSpPr>
                <a:spLocks noChangeArrowheads="1"/>
              </p:cNvSpPr>
              <p:nvPr/>
            </p:nvSpPr>
            <p:spPr bwMode="auto">
              <a:xfrm rot="6240000">
                <a:off x="237" y="4020"/>
                <a:ext cx="197" cy="7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7" name="Group 22"/>
            <p:cNvGrpSpPr>
              <a:grpSpLocks/>
            </p:cNvGrpSpPr>
            <p:nvPr/>
          </p:nvGrpSpPr>
          <p:grpSpPr bwMode="auto">
            <a:xfrm>
              <a:off x="198" y="1119"/>
              <a:ext cx="497" cy="433"/>
              <a:chOff x="198" y="1119"/>
              <a:chExt cx="497" cy="433"/>
            </a:xfrm>
          </p:grpSpPr>
          <p:sp>
            <p:nvSpPr>
              <p:cNvPr id="5143" name="Freeform 23"/>
              <p:cNvSpPr>
                <a:spLocks noChangeArrowheads="1"/>
              </p:cNvSpPr>
              <p:nvPr/>
            </p:nvSpPr>
            <p:spPr bwMode="auto">
              <a:xfrm rot="4980000">
                <a:off x="530" y="1101"/>
                <a:ext cx="130" cy="188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4" name="Freeform 24"/>
              <p:cNvSpPr>
                <a:spLocks noChangeArrowheads="1"/>
              </p:cNvSpPr>
              <p:nvPr/>
            </p:nvSpPr>
            <p:spPr bwMode="auto">
              <a:xfrm rot="4980000">
                <a:off x="442" y="1354"/>
                <a:ext cx="222" cy="156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5" name="Freeform 25"/>
              <p:cNvSpPr>
                <a:spLocks noChangeArrowheads="1"/>
              </p:cNvSpPr>
              <p:nvPr/>
            </p:nvSpPr>
            <p:spPr bwMode="auto">
              <a:xfrm rot="4980000">
                <a:off x="135" y="1390"/>
                <a:ext cx="233" cy="8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8" name="Group 26"/>
            <p:cNvGrpSpPr>
              <a:grpSpLocks/>
            </p:cNvGrpSpPr>
            <p:nvPr/>
          </p:nvGrpSpPr>
          <p:grpSpPr bwMode="auto">
            <a:xfrm>
              <a:off x="815" y="0"/>
              <a:ext cx="344" cy="365"/>
              <a:chOff x="815" y="0"/>
              <a:chExt cx="344" cy="365"/>
            </a:xfrm>
          </p:grpSpPr>
          <p:sp>
            <p:nvSpPr>
              <p:cNvPr id="5147" name="Freeform 27"/>
              <p:cNvSpPr>
                <a:spLocks noChangeArrowheads="1"/>
              </p:cNvSpPr>
              <p:nvPr/>
            </p:nvSpPr>
            <p:spPr bwMode="auto">
              <a:xfrm>
                <a:off x="815" y="0"/>
                <a:ext cx="109" cy="138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8" name="Freeform 28"/>
              <p:cNvSpPr>
                <a:spLocks noChangeArrowheads="1"/>
              </p:cNvSpPr>
              <p:nvPr/>
            </p:nvSpPr>
            <p:spPr bwMode="auto">
              <a:xfrm>
                <a:off x="973" y="65"/>
                <a:ext cx="187" cy="115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9" name="Freeform 29"/>
              <p:cNvSpPr>
                <a:spLocks noChangeArrowheads="1"/>
              </p:cNvSpPr>
              <p:nvPr/>
            </p:nvSpPr>
            <p:spPr bwMode="auto">
              <a:xfrm>
                <a:off x="935" y="308"/>
                <a:ext cx="195" cy="5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150" name="Freeform 30"/>
            <p:cNvSpPr>
              <a:spLocks noChangeArrowheads="1"/>
            </p:cNvSpPr>
            <p:nvPr/>
          </p:nvSpPr>
          <p:spPr bwMode="auto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rgbClr val="FF66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1" name="Freeform 31"/>
            <p:cNvSpPr>
              <a:spLocks noChangeArrowheads="1"/>
            </p:cNvSpPr>
            <p:nvPr/>
          </p:nvSpPr>
          <p:spPr bwMode="auto">
            <a:xfrm rot="840000">
              <a:off x="243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2" name="Freeform 32"/>
            <p:cNvSpPr>
              <a:spLocks noChangeArrowheads="1"/>
            </p:cNvSpPr>
            <p:nvPr/>
          </p:nvSpPr>
          <p:spPr bwMode="auto">
            <a:xfrm rot="840000">
              <a:off x="267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3" name="Freeform 33"/>
            <p:cNvSpPr>
              <a:spLocks noChangeArrowheads="1"/>
            </p:cNvSpPr>
            <p:nvPr/>
          </p:nvSpPr>
          <p:spPr bwMode="auto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4" name="Freeform 34"/>
            <p:cNvSpPr>
              <a:spLocks noChangeArrowheads="1"/>
            </p:cNvSpPr>
            <p:nvPr/>
          </p:nvSpPr>
          <p:spPr bwMode="auto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5" name="Freeform 35"/>
            <p:cNvSpPr>
              <a:spLocks noChangeArrowheads="1"/>
            </p:cNvSpPr>
            <p:nvPr/>
          </p:nvSpPr>
          <p:spPr bwMode="auto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6" name="Freeform 36"/>
            <p:cNvSpPr>
              <a:spLocks noChangeArrowheads="1"/>
            </p:cNvSpPr>
            <p:nvPr/>
          </p:nvSpPr>
          <p:spPr bwMode="auto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7" name="Freeform 37"/>
            <p:cNvSpPr>
              <a:spLocks noChangeArrowheads="1"/>
            </p:cNvSpPr>
            <p:nvPr/>
          </p:nvSpPr>
          <p:spPr bwMode="auto">
            <a:xfrm rot="1560000">
              <a:off x="23" y="409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8" name="Freeform 38"/>
            <p:cNvSpPr>
              <a:spLocks noChangeArrowheads="1"/>
            </p:cNvSpPr>
            <p:nvPr/>
          </p:nvSpPr>
          <p:spPr bwMode="auto">
            <a:xfrm rot="1560000">
              <a:off x="245" y="752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9" name="Freeform 39"/>
            <p:cNvSpPr>
              <a:spLocks noChangeArrowheads="1"/>
            </p:cNvSpPr>
            <p:nvPr/>
          </p:nvSpPr>
          <p:spPr bwMode="auto">
            <a:xfrm rot="1560000">
              <a:off x="576" y="283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0" name="Freeform 40"/>
            <p:cNvSpPr>
              <a:spLocks noChangeArrowheads="1"/>
            </p:cNvSpPr>
            <p:nvPr/>
          </p:nvSpPr>
          <p:spPr bwMode="auto">
            <a:xfrm rot="1560000">
              <a:off x="237" y="717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1" name="Freeform 41"/>
            <p:cNvSpPr>
              <a:spLocks noChangeArrowheads="1"/>
            </p:cNvSpPr>
            <p:nvPr/>
          </p:nvSpPr>
          <p:spPr bwMode="auto">
            <a:xfrm rot="1560000">
              <a:off x="588" y="462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2" name="Freeform 42"/>
            <p:cNvSpPr>
              <a:spLocks noChangeArrowheads="1"/>
            </p:cNvSpPr>
            <p:nvPr/>
          </p:nvSpPr>
          <p:spPr bwMode="auto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3" name="Freeform 43"/>
            <p:cNvSpPr>
              <a:spLocks noChangeArrowheads="1"/>
            </p:cNvSpPr>
            <p:nvPr/>
          </p:nvSpPr>
          <p:spPr bwMode="auto">
            <a:xfrm rot="1560000">
              <a:off x="56" y="82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64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-550863"/>
            <a:ext cx="8237537" cy="19621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614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454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1CD25D0-17D3-4DB0-98EA-79D622B0F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2pPr>
      <a:lvl3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3pPr>
      <a:lvl4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4pPr>
      <a:lvl5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5pPr>
      <a:lvl6pPr marL="4572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6pPr>
      <a:lvl7pPr marL="9144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7pPr>
      <a:lvl8pPr marL="13716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8pPr>
      <a:lvl9pPr marL="18288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•"/>
        <a:defRPr sz="3200">
          <a:solidFill>
            <a:srgbClr val="FAF9E6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–"/>
        <a:defRPr sz="2800">
          <a:solidFill>
            <a:srgbClr val="FAF9E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•"/>
        <a:defRPr sz="2400">
          <a:solidFill>
            <a:srgbClr val="FAF9E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–"/>
        <a:defRPr sz="2000">
          <a:solidFill>
            <a:srgbClr val="FAF9E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-23813" y="0"/>
            <a:ext cx="9069388" cy="6856413"/>
            <a:chOff x="-15" y="0"/>
            <a:chExt cx="5713" cy="4319"/>
          </a:xfrm>
        </p:grpSpPr>
        <p:grpSp>
          <p:nvGrpSpPr>
            <p:cNvPr id="7175" name="Group 2"/>
            <p:cNvGrpSpPr>
              <a:grpSpLocks/>
            </p:cNvGrpSpPr>
            <p:nvPr/>
          </p:nvGrpSpPr>
          <p:grpSpPr bwMode="auto">
            <a:xfrm>
              <a:off x="3398" y="39"/>
              <a:ext cx="2300" cy="3862"/>
              <a:chOff x="3398" y="39"/>
              <a:chExt cx="2300" cy="3862"/>
            </a:xfrm>
          </p:grpSpPr>
          <p:sp>
            <p:nvSpPr>
              <p:cNvPr id="6147" name="Freeform 3"/>
              <p:cNvSpPr>
                <a:spLocks noChangeArrowheads="1"/>
              </p:cNvSpPr>
              <p:nvPr/>
            </p:nvSpPr>
            <p:spPr bwMode="auto">
              <a:xfrm rot="12000000" flipV="1">
                <a:off x="4154" y="22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48" name="Freeform 4"/>
              <p:cNvSpPr>
                <a:spLocks noChangeArrowheads="1"/>
              </p:cNvSpPr>
              <p:nvPr/>
            </p:nvSpPr>
            <p:spPr bwMode="auto">
              <a:xfrm rot="12000000" flipV="1">
                <a:off x="4683" y="1235"/>
                <a:ext cx="571" cy="5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49" name="Freeform 5"/>
              <p:cNvSpPr>
                <a:spLocks noChangeArrowheads="1"/>
              </p:cNvSpPr>
              <p:nvPr/>
            </p:nvSpPr>
            <p:spPr bwMode="auto">
              <a:xfrm rot="12000000" flipV="1">
                <a:off x="4305" y="1638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0" name="Freeform 6"/>
              <p:cNvSpPr>
                <a:spLocks noChangeArrowheads="1"/>
              </p:cNvSpPr>
              <p:nvPr/>
            </p:nvSpPr>
            <p:spPr bwMode="auto">
              <a:xfrm rot="12000000" flipV="1">
                <a:off x="4576" y="430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Freeform 7"/>
              <p:cNvSpPr>
                <a:spLocks noChangeArrowheads="1"/>
              </p:cNvSpPr>
              <p:nvPr/>
            </p:nvSpPr>
            <p:spPr bwMode="auto">
              <a:xfrm rot="12000000" flipV="1">
                <a:off x="4509" y="1673"/>
                <a:ext cx="104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Freeform 8"/>
              <p:cNvSpPr>
                <a:spLocks noChangeArrowheads="1"/>
              </p:cNvSpPr>
              <p:nvPr/>
            </p:nvSpPr>
            <p:spPr bwMode="auto">
              <a:xfrm rot="12000000" flipV="1">
                <a:off x="4501" y="78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Freeform 9"/>
              <p:cNvSpPr>
                <a:spLocks noChangeArrowheads="1"/>
              </p:cNvSpPr>
              <p:nvPr/>
            </p:nvSpPr>
            <p:spPr bwMode="auto">
              <a:xfrm rot="12000000" flipV="1">
                <a:off x="3741" y="1848"/>
                <a:ext cx="330" cy="20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6D5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54" name="Freeform 10"/>
            <p:cNvSpPr>
              <a:spLocks noChangeArrowheads="1"/>
            </p:cNvSpPr>
            <p:nvPr/>
          </p:nvSpPr>
          <p:spPr bwMode="auto">
            <a:xfrm rot="360000" flipH="1">
              <a:off x="17" y="1961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5" name="Freeform 11"/>
            <p:cNvSpPr>
              <a:spLocks noChangeArrowheads="1"/>
            </p:cNvSpPr>
            <p:nvPr/>
          </p:nvSpPr>
          <p:spPr bwMode="auto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Freeform 12"/>
            <p:cNvSpPr>
              <a:spLocks noChangeArrowheads="1"/>
            </p:cNvSpPr>
            <p:nvPr/>
          </p:nvSpPr>
          <p:spPr bwMode="auto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Freeform 13"/>
            <p:cNvSpPr>
              <a:spLocks noChangeArrowheads="1"/>
            </p:cNvSpPr>
            <p:nvPr/>
          </p:nvSpPr>
          <p:spPr bwMode="auto">
            <a:xfrm rot="360000" flipH="1">
              <a:off x="898" y="2859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Freeform 14"/>
            <p:cNvSpPr>
              <a:spLocks noChangeArrowheads="1"/>
            </p:cNvSpPr>
            <p:nvPr/>
          </p:nvSpPr>
          <p:spPr bwMode="auto">
            <a:xfrm rot="360000" flipH="1">
              <a:off x="798" y="2980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Freeform 15"/>
            <p:cNvSpPr>
              <a:spLocks noChangeArrowheads="1"/>
            </p:cNvSpPr>
            <p:nvPr/>
          </p:nvSpPr>
          <p:spPr bwMode="auto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2" name="Group 16"/>
            <p:cNvGrpSpPr>
              <a:grpSpLocks/>
            </p:cNvGrpSpPr>
            <p:nvPr/>
          </p:nvGrpSpPr>
          <p:grpSpPr bwMode="auto">
            <a:xfrm>
              <a:off x="2592" y="657"/>
              <a:ext cx="657" cy="794"/>
              <a:chOff x="2592" y="657"/>
              <a:chExt cx="657" cy="794"/>
            </a:xfrm>
          </p:grpSpPr>
          <p:sp>
            <p:nvSpPr>
              <p:cNvPr id="6161" name="Freeform 17"/>
              <p:cNvSpPr>
                <a:spLocks noChangeArrowheads="1"/>
              </p:cNvSpPr>
              <p:nvPr/>
            </p:nvSpPr>
            <p:spPr bwMode="auto">
              <a:xfrm rot="3240000">
                <a:off x="2902" y="670"/>
                <a:ext cx="166" cy="260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2" name="Freeform 18"/>
              <p:cNvSpPr>
                <a:spLocks noChangeArrowheads="1"/>
              </p:cNvSpPr>
              <p:nvPr/>
            </p:nvSpPr>
            <p:spPr bwMode="auto">
              <a:xfrm rot="3240000">
                <a:off x="2937" y="992"/>
                <a:ext cx="283" cy="216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Freeform 19"/>
              <p:cNvSpPr>
                <a:spLocks noChangeArrowheads="1"/>
              </p:cNvSpPr>
              <p:nvPr/>
            </p:nvSpPr>
            <p:spPr bwMode="auto">
              <a:xfrm rot="3240000">
                <a:off x="2575" y="1244"/>
                <a:ext cx="296" cy="11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3" name="Group 20"/>
            <p:cNvGrpSpPr>
              <a:grpSpLocks/>
            </p:cNvGrpSpPr>
            <p:nvPr/>
          </p:nvGrpSpPr>
          <p:grpSpPr bwMode="auto">
            <a:xfrm>
              <a:off x="3594" y="165"/>
              <a:ext cx="449" cy="583"/>
              <a:chOff x="3594" y="165"/>
              <a:chExt cx="449" cy="583"/>
            </a:xfrm>
          </p:grpSpPr>
          <p:sp>
            <p:nvSpPr>
              <p:cNvPr id="6165" name="Freeform 21"/>
              <p:cNvSpPr>
                <a:spLocks noChangeArrowheads="1"/>
              </p:cNvSpPr>
              <p:nvPr/>
            </p:nvSpPr>
            <p:spPr bwMode="auto">
              <a:xfrm rot="14880000">
                <a:off x="3675" y="565"/>
                <a:ext cx="158" cy="163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6" name="Freeform 22"/>
              <p:cNvSpPr>
                <a:spLocks noChangeArrowheads="1"/>
              </p:cNvSpPr>
              <p:nvPr/>
            </p:nvSpPr>
            <p:spPr bwMode="auto">
              <a:xfrm rot="14880000">
                <a:off x="3573" y="290"/>
                <a:ext cx="270" cy="135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7" name="Freeform 23"/>
              <p:cNvSpPr>
                <a:spLocks noChangeArrowheads="1"/>
              </p:cNvSpPr>
              <p:nvPr/>
            </p:nvSpPr>
            <p:spPr bwMode="auto">
              <a:xfrm rot="14880000">
                <a:off x="3814" y="274"/>
                <a:ext cx="282" cy="6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4" name="Group 24"/>
            <p:cNvGrpSpPr>
              <a:grpSpLocks/>
            </p:cNvGrpSpPr>
            <p:nvPr/>
          </p:nvGrpSpPr>
          <p:grpSpPr bwMode="auto">
            <a:xfrm>
              <a:off x="601" y="3324"/>
              <a:ext cx="671" cy="531"/>
              <a:chOff x="601" y="3324"/>
              <a:chExt cx="671" cy="531"/>
            </a:xfrm>
          </p:grpSpPr>
          <p:sp>
            <p:nvSpPr>
              <p:cNvPr id="6169" name="Freeform 25"/>
              <p:cNvSpPr>
                <a:spLocks noChangeArrowheads="1"/>
              </p:cNvSpPr>
              <p:nvPr/>
            </p:nvSpPr>
            <p:spPr bwMode="auto">
              <a:xfrm rot="8520000">
                <a:off x="1074" y="3497"/>
                <a:ext cx="159" cy="188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 noChangeArrowheads="1"/>
              </p:cNvSpPr>
              <p:nvPr/>
            </p:nvSpPr>
            <p:spPr bwMode="auto">
              <a:xfrm rot="8520000">
                <a:off x="750" y="3633"/>
                <a:ext cx="271" cy="157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 noChangeArrowheads="1"/>
              </p:cNvSpPr>
              <p:nvPr/>
            </p:nvSpPr>
            <p:spPr bwMode="auto">
              <a:xfrm rot="8520000">
                <a:off x="596" y="3402"/>
                <a:ext cx="284" cy="8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5" name="Group 28"/>
            <p:cNvGrpSpPr>
              <a:grpSpLocks/>
            </p:cNvGrpSpPr>
            <p:nvPr/>
          </p:nvGrpSpPr>
          <p:grpSpPr bwMode="auto">
            <a:xfrm>
              <a:off x="238" y="270"/>
              <a:ext cx="1043" cy="738"/>
              <a:chOff x="238" y="270"/>
              <a:chExt cx="1043" cy="738"/>
            </a:xfrm>
          </p:grpSpPr>
          <p:sp>
            <p:nvSpPr>
              <p:cNvPr id="6173" name="Freeform 29"/>
              <p:cNvSpPr>
                <a:spLocks noChangeArrowheads="1"/>
              </p:cNvSpPr>
              <p:nvPr/>
            </p:nvSpPr>
            <p:spPr bwMode="auto">
              <a:xfrm rot="4140000" flipH="1">
                <a:off x="972" y="680"/>
                <a:ext cx="232" cy="324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4" name="Freeform 30"/>
              <p:cNvSpPr>
                <a:spLocks noChangeArrowheads="1"/>
              </p:cNvSpPr>
              <p:nvPr/>
            </p:nvSpPr>
            <p:spPr bwMode="auto">
              <a:xfrm rot="4140000" flipH="1">
                <a:off x="624" y="370"/>
                <a:ext cx="397" cy="26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5" name="Freeform 31"/>
              <p:cNvSpPr>
                <a:spLocks noChangeArrowheads="1"/>
              </p:cNvSpPr>
              <p:nvPr/>
            </p:nvSpPr>
            <p:spPr bwMode="auto">
              <a:xfrm rot="4140000" flipH="1">
                <a:off x="169" y="690"/>
                <a:ext cx="415" cy="13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186" name="Group 32"/>
            <p:cNvGrpSpPr>
              <a:grpSpLocks/>
            </p:cNvGrpSpPr>
            <p:nvPr/>
          </p:nvGrpSpPr>
          <p:grpSpPr bwMode="auto">
            <a:xfrm>
              <a:off x="4663" y="2329"/>
              <a:ext cx="725" cy="1014"/>
              <a:chOff x="4663" y="2329"/>
              <a:chExt cx="725" cy="1014"/>
            </a:xfrm>
          </p:grpSpPr>
          <p:sp>
            <p:nvSpPr>
              <p:cNvPr id="6177" name="Freeform 33"/>
              <p:cNvSpPr>
                <a:spLocks noChangeArrowheads="1"/>
              </p:cNvSpPr>
              <p:nvPr/>
            </p:nvSpPr>
            <p:spPr bwMode="auto">
              <a:xfrm rot="10020000" flipH="1">
                <a:off x="4700" y="2990"/>
                <a:ext cx="225" cy="334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8" name="Freeform 34"/>
              <p:cNvSpPr>
                <a:spLocks noChangeArrowheads="1"/>
              </p:cNvSpPr>
              <p:nvPr/>
            </p:nvSpPr>
            <p:spPr bwMode="auto">
              <a:xfrm rot="10020000" flipH="1">
                <a:off x="4979" y="2801"/>
                <a:ext cx="384" cy="27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9" name="Freeform 35"/>
              <p:cNvSpPr>
                <a:spLocks noChangeArrowheads="1"/>
              </p:cNvSpPr>
              <p:nvPr/>
            </p:nvSpPr>
            <p:spPr bwMode="auto">
              <a:xfrm rot="10020000" flipH="1">
                <a:off x="4793" y="2372"/>
                <a:ext cx="401" cy="14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817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80" name="Freeform 36"/>
            <p:cNvSpPr>
              <a:spLocks noChangeArrowheads="1"/>
            </p:cNvSpPr>
            <p:nvPr/>
          </p:nvSpPr>
          <p:spPr bwMode="auto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1" name="Freeform 37"/>
            <p:cNvSpPr>
              <a:spLocks noChangeArrowheads="1"/>
            </p:cNvSpPr>
            <p:nvPr/>
          </p:nvSpPr>
          <p:spPr bwMode="auto">
            <a:xfrm rot="9840000" flipV="1">
              <a:off x="2162" y="107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2" name="Freeform 38"/>
            <p:cNvSpPr>
              <a:spLocks noChangeArrowheads="1"/>
            </p:cNvSpPr>
            <p:nvPr/>
          </p:nvSpPr>
          <p:spPr bwMode="auto">
            <a:xfrm rot="9840000" flipV="1">
              <a:off x="1998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3" name="Freeform 39"/>
            <p:cNvSpPr>
              <a:spLocks noChangeArrowheads="1"/>
            </p:cNvSpPr>
            <p:nvPr/>
          </p:nvSpPr>
          <p:spPr bwMode="auto">
            <a:xfrm rot="9840000" flipV="1">
              <a:off x="2229" y="813"/>
              <a:ext cx="123" cy="23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4" name="Freeform 40"/>
            <p:cNvSpPr>
              <a:spLocks noChangeArrowheads="1"/>
            </p:cNvSpPr>
            <p:nvPr/>
          </p:nvSpPr>
          <p:spPr bwMode="auto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5" name="Freeform 41"/>
            <p:cNvSpPr>
              <a:spLocks noChangeArrowheads="1"/>
            </p:cNvSpPr>
            <p:nvPr/>
          </p:nvSpPr>
          <p:spPr bwMode="auto">
            <a:xfrm rot="9840000" flipV="1">
              <a:off x="2178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6" name="Freeform 42"/>
            <p:cNvSpPr>
              <a:spLocks noChangeArrowheads="1"/>
            </p:cNvSpPr>
            <p:nvPr/>
          </p:nvSpPr>
          <p:spPr bwMode="auto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B3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87" name="Rectangle 4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7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7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Verdan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7095FE1-93A0-4DB7-A01B-C97AB8C8B3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2455863" y="596900"/>
            <a:ext cx="6186487" cy="357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2pPr>
      <a:lvl3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3pPr>
      <a:lvl4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4pPr>
      <a:lvl5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5pPr>
      <a:lvl6pPr marL="4572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6pPr>
      <a:lvl7pPr marL="9144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7pPr>
      <a:lvl8pPr marL="13716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8pPr>
      <a:lvl9pPr marL="1828800" algn="ctr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EADC78"/>
        </a:buClr>
        <a:buSzPct val="100000"/>
        <a:buFont typeface="Verdana" pitchFamily="32" charset="0"/>
        <a:defRPr sz="4400">
          <a:solidFill>
            <a:srgbClr val="EADC78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•"/>
        <a:defRPr sz="3200">
          <a:solidFill>
            <a:srgbClr val="FAF9E6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–"/>
        <a:defRPr sz="2800">
          <a:solidFill>
            <a:srgbClr val="FAF9E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•"/>
        <a:defRPr sz="2400">
          <a:solidFill>
            <a:srgbClr val="FAF9E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–"/>
        <a:defRPr sz="2000">
          <a:solidFill>
            <a:srgbClr val="FAF9E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AF9E6"/>
        </a:buClr>
        <a:buSzPct val="100000"/>
        <a:buFont typeface="Verdana" pitchFamily="32" charset="0"/>
        <a:buChar char="»"/>
        <a:defRPr sz="2000">
          <a:solidFill>
            <a:srgbClr val="FAF9E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Freeform 1"/>
          <p:cNvSpPr>
            <a:spLocks noChangeArrowheads="1"/>
          </p:cNvSpPr>
          <p:nvPr/>
        </p:nvSpPr>
        <p:spPr bwMode="auto">
          <a:xfrm rot="18420000">
            <a:off x="7776369" y="-13494"/>
            <a:ext cx="1162050" cy="2084388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63688"/>
            <a:ext cx="6864350" cy="3309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89850" cy="639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183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4777794-EF43-44E3-B6DD-FF22F80BE5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 rot="18420000">
            <a:off x="7860506" y="27782"/>
            <a:ext cx="1165225" cy="2097088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6" name="Freeform 8"/>
          <p:cNvSpPr>
            <a:spLocks noChangeArrowheads="1"/>
          </p:cNvSpPr>
          <p:nvPr/>
        </p:nvSpPr>
        <p:spPr bwMode="auto">
          <a:xfrm rot="18420000">
            <a:off x="7826375" y="193675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8202" name="Group 9"/>
          <p:cNvGrpSpPr>
            <a:grpSpLocks/>
          </p:cNvGrpSpPr>
          <p:nvPr/>
        </p:nvGrpSpPr>
        <p:grpSpPr bwMode="auto">
          <a:xfrm>
            <a:off x="7938" y="5540375"/>
            <a:ext cx="1782762" cy="1244600"/>
            <a:chOff x="5" y="3490"/>
            <a:chExt cx="1123" cy="784"/>
          </a:xfrm>
        </p:grpSpPr>
        <p:sp>
          <p:nvSpPr>
            <p:cNvPr id="7178" name="Freeform 10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Freeform 11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Freeform 18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228" name="Group 19"/>
            <p:cNvGrpSpPr>
              <a:grpSpLocks/>
            </p:cNvGrpSpPr>
            <p:nvPr/>
          </p:nvGrpSpPr>
          <p:grpSpPr bwMode="auto">
            <a:xfrm>
              <a:off x="5" y="3490"/>
              <a:ext cx="1123" cy="779"/>
              <a:chOff x="5" y="3490"/>
              <a:chExt cx="1123" cy="779"/>
            </a:xfrm>
          </p:grpSpPr>
          <p:grpSp>
            <p:nvGrpSpPr>
              <p:cNvPr id="8229" name="Group 20"/>
              <p:cNvGrpSpPr>
                <a:grpSpLocks/>
              </p:cNvGrpSpPr>
              <p:nvPr/>
            </p:nvGrpSpPr>
            <p:grpSpPr bwMode="auto">
              <a:xfrm>
                <a:off x="499" y="3562"/>
                <a:ext cx="547" cy="707"/>
                <a:chOff x="499" y="3562"/>
                <a:chExt cx="547" cy="707"/>
              </a:xfrm>
            </p:grpSpPr>
            <p:sp>
              <p:nvSpPr>
                <p:cNvPr id="7189" name="Freeform 2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0" name="Freeform 2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1" name="Freeform 2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92" name="Freeform 2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3" name="Freeform 2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233" name="Group 27"/>
              <p:cNvGrpSpPr>
                <a:grpSpLocks/>
              </p:cNvGrpSpPr>
              <p:nvPr/>
            </p:nvGrpSpPr>
            <p:grpSpPr bwMode="auto">
              <a:xfrm>
                <a:off x="5" y="3490"/>
                <a:ext cx="1123" cy="677"/>
                <a:chOff x="5" y="3490"/>
                <a:chExt cx="1123" cy="677"/>
              </a:xfrm>
            </p:grpSpPr>
            <p:sp>
              <p:nvSpPr>
                <p:cNvPr id="7196" name="Freeform 28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7" name="Freeform 29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8" name="Freeform 30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9" name="Freeform 31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0" name="Freeform 32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1" name="Freeform 33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2" name="Freeform 34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3" name="Freeform 35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8203" name="Group 36"/>
          <p:cNvGrpSpPr>
            <a:grpSpLocks/>
          </p:cNvGrpSpPr>
          <p:nvPr/>
        </p:nvGrpSpPr>
        <p:grpSpPr bwMode="auto">
          <a:xfrm>
            <a:off x="8680450" y="2116138"/>
            <a:ext cx="384175" cy="4306887"/>
            <a:chOff x="5468" y="1333"/>
            <a:chExt cx="242" cy="2713"/>
          </a:xfrm>
        </p:grpSpPr>
        <p:sp>
          <p:nvSpPr>
            <p:cNvPr id="7205" name="Freeform 37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6" name="Freeform 38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204" name="Group 39"/>
          <p:cNvGrpSpPr>
            <a:grpSpLocks/>
          </p:cNvGrpSpPr>
          <p:nvPr/>
        </p:nvGrpSpPr>
        <p:grpSpPr bwMode="auto">
          <a:xfrm>
            <a:off x="7167563" y="-85725"/>
            <a:ext cx="2427287" cy="2244725"/>
            <a:chOff x="4515" y="-54"/>
            <a:chExt cx="1529" cy="1414"/>
          </a:xfrm>
        </p:grpSpPr>
        <p:grpSp>
          <p:nvGrpSpPr>
            <p:cNvPr id="8205" name="Group 40"/>
            <p:cNvGrpSpPr>
              <a:grpSpLocks/>
            </p:cNvGrpSpPr>
            <p:nvPr/>
          </p:nvGrpSpPr>
          <p:grpSpPr bwMode="auto">
            <a:xfrm>
              <a:off x="4515" y="-54"/>
              <a:ext cx="1529" cy="1414"/>
              <a:chOff x="4515" y="-54"/>
              <a:chExt cx="1529" cy="1414"/>
            </a:xfrm>
          </p:grpSpPr>
          <p:sp>
            <p:nvSpPr>
              <p:cNvPr id="7209" name="Freeform 41"/>
              <p:cNvSpPr>
                <a:spLocks noChangeArrowheads="1"/>
              </p:cNvSpPr>
              <p:nvPr/>
            </p:nvSpPr>
            <p:spPr bwMode="auto">
              <a:xfrm rot="18420000">
                <a:off x="5428" y="1087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208" name="Group 42"/>
              <p:cNvGrpSpPr>
                <a:grpSpLocks/>
              </p:cNvGrpSpPr>
              <p:nvPr/>
            </p:nvGrpSpPr>
            <p:grpSpPr bwMode="auto">
              <a:xfrm>
                <a:off x="4515" y="-54"/>
                <a:ext cx="1529" cy="1414"/>
                <a:chOff x="4515" y="-54"/>
                <a:chExt cx="1529" cy="1414"/>
              </a:xfrm>
            </p:grpSpPr>
            <p:sp>
              <p:nvSpPr>
                <p:cNvPr id="7211" name="Freeform 43"/>
                <p:cNvSpPr>
                  <a:spLocks noChangeArrowheads="1"/>
                </p:cNvSpPr>
                <p:nvPr/>
              </p:nvSpPr>
              <p:spPr bwMode="auto">
                <a:xfrm rot="18420000">
                  <a:off x="4966" y="74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2" name="Freeform 44"/>
                <p:cNvSpPr>
                  <a:spLocks noChangeArrowheads="1"/>
                </p:cNvSpPr>
                <p:nvPr/>
              </p:nvSpPr>
              <p:spPr bwMode="auto">
                <a:xfrm rot="18420000">
                  <a:off x="5044" y="33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3" name="Freeform 45"/>
                <p:cNvSpPr>
                  <a:spLocks noChangeArrowheads="1"/>
                </p:cNvSpPr>
                <p:nvPr/>
              </p:nvSpPr>
              <p:spPr bwMode="auto">
                <a:xfrm rot="18420000">
                  <a:off x="4858" y="18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4" name="Freeform 46"/>
                <p:cNvSpPr>
                  <a:spLocks noChangeArrowheads="1"/>
                </p:cNvSpPr>
                <p:nvPr/>
              </p:nvSpPr>
              <p:spPr bwMode="auto">
                <a:xfrm rot="18420000">
                  <a:off x="4900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5" name="Freeform 47"/>
                <p:cNvSpPr>
                  <a:spLocks noChangeArrowheads="1"/>
                </p:cNvSpPr>
                <p:nvPr/>
              </p:nvSpPr>
              <p:spPr bwMode="auto">
                <a:xfrm rot="18420000">
                  <a:off x="5301" y="90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6" name="Freeform 48"/>
                <p:cNvSpPr>
                  <a:spLocks noChangeArrowheads="1"/>
                </p:cNvSpPr>
                <p:nvPr/>
              </p:nvSpPr>
              <p:spPr bwMode="auto">
                <a:xfrm rot="18420000">
                  <a:off x="5249" y="81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7" name="Freeform 49"/>
                <p:cNvSpPr>
                  <a:spLocks noChangeArrowheads="1"/>
                </p:cNvSpPr>
                <p:nvPr/>
              </p:nvSpPr>
              <p:spPr bwMode="auto">
                <a:xfrm rot="18420000">
                  <a:off x="4981" y="216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8" name="Freeform 50"/>
                <p:cNvSpPr>
                  <a:spLocks noChangeArrowheads="1"/>
                </p:cNvSpPr>
                <p:nvPr/>
              </p:nvSpPr>
              <p:spPr bwMode="auto">
                <a:xfrm rot="18420000">
                  <a:off x="4945" y="14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6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2pPr>
      <a:lvl3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3pPr>
      <a:lvl4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4pPr>
      <a:lvl5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5pPr>
      <a:lvl6pPr marL="4572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6pPr>
      <a:lvl7pPr marL="9144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7pPr>
      <a:lvl8pPr marL="13716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8pPr>
      <a:lvl9pPr marL="18288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87000"/>
        </a:lnSpc>
        <a:spcBef>
          <a:spcPts val="8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87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–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87000"/>
        </a:lnSpc>
        <a:spcBef>
          <a:spcPts val="6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reeform 1"/>
          <p:cNvSpPr>
            <a:spLocks noChangeArrowheads="1"/>
          </p:cNvSpPr>
          <p:nvPr/>
        </p:nvSpPr>
        <p:spPr bwMode="auto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rgbClr val="33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69900"/>
            <a:ext cx="6394450" cy="3309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F4C173B-EE1D-4E83-B202-F038DBA54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9223" name="Group 6"/>
          <p:cNvGrpSpPr>
            <a:grpSpLocks/>
          </p:cNvGrpSpPr>
          <p:nvPr/>
        </p:nvGrpSpPr>
        <p:grpSpPr bwMode="auto">
          <a:xfrm>
            <a:off x="195263" y="234950"/>
            <a:ext cx="3786187" cy="1776413"/>
            <a:chOff x="123" y="148"/>
            <a:chExt cx="2385" cy="1119"/>
          </a:xfrm>
        </p:grpSpPr>
        <p:sp>
          <p:nvSpPr>
            <p:cNvPr id="8199" name="Freeform 7"/>
            <p:cNvSpPr>
              <a:spLocks noChangeArrowheads="1"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0" name="Freeform 8"/>
            <p:cNvSpPr>
              <a:spLocks noChangeArrowheads="1"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1" name="Freeform 9"/>
            <p:cNvSpPr>
              <a:spLocks noChangeArrowheads="1"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9" name="Group 10"/>
            <p:cNvGrpSpPr>
              <a:grpSpLocks/>
            </p:cNvGrpSpPr>
            <p:nvPr/>
          </p:nvGrpSpPr>
          <p:grpSpPr bwMode="auto">
            <a:xfrm>
              <a:off x="123" y="148"/>
              <a:ext cx="2385" cy="1080"/>
              <a:chOff x="123" y="148"/>
              <a:chExt cx="2385" cy="1080"/>
            </a:xfrm>
          </p:grpSpPr>
          <p:sp>
            <p:nvSpPr>
              <p:cNvPr id="8203" name="Freeform 11"/>
              <p:cNvSpPr>
                <a:spLocks noChangeArrowheads="1"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4" name="Freeform 12"/>
              <p:cNvSpPr>
                <a:spLocks noChangeArrowheads="1"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5" name="Freeform 13"/>
              <p:cNvSpPr>
                <a:spLocks noChangeArrowheads="1"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6" name="Freeform 14"/>
              <p:cNvSpPr>
                <a:spLocks noChangeArrowheads="1"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7" name="Freeform 15"/>
              <p:cNvSpPr>
                <a:spLocks noChangeArrowheads="1"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9224" name="Group 16"/>
          <p:cNvGrpSpPr>
            <a:grpSpLocks/>
          </p:cNvGrpSpPr>
          <p:nvPr/>
        </p:nvGrpSpPr>
        <p:grpSpPr bwMode="auto">
          <a:xfrm>
            <a:off x="7807325" y="4318000"/>
            <a:ext cx="977900" cy="1158875"/>
            <a:chOff x="4918" y="2720"/>
            <a:chExt cx="616" cy="730"/>
          </a:xfrm>
        </p:grpSpPr>
        <p:sp>
          <p:nvSpPr>
            <p:cNvPr id="8209" name="Freeform 17"/>
            <p:cNvSpPr>
              <a:spLocks noChangeArrowheads="1"/>
            </p:cNvSpPr>
            <p:nvPr/>
          </p:nvSpPr>
          <p:spPr bwMode="auto">
            <a:xfrm rot="7320000">
              <a:off x="4913" y="2932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Freeform 18"/>
            <p:cNvSpPr>
              <a:spLocks noChangeArrowheads="1"/>
            </p:cNvSpPr>
            <p:nvPr/>
          </p:nvSpPr>
          <p:spPr bwMode="auto">
            <a:xfrm rot="7320000">
              <a:off x="4899" y="2921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Freeform 19"/>
            <p:cNvSpPr>
              <a:spLocks noChangeArrowheads="1"/>
            </p:cNvSpPr>
            <p:nvPr/>
          </p:nvSpPr>
          <p:spPr bwMode="auto">
            <a:xfrm rot="7320000">
              <a:off x="5004" y="2917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0" name="Group 20"/>
            <p:cNvGrpSpPr>
              <a:grpSpLocks/>
            </p:cNvGrpSpPr>
            <p:nvPr/>
          </p:nvGrpSpPr>
          <p:grpSpPr bwMode="auto">
            <a:xfrm>
              <a:off x="4918" y="2720"/>
              <a:ext cx="616" cy="730"/>
              <a:chOff x="4918" y="2720"/>
              <a:chExt cx="616" cy="730"/>
            </a:xfrm>
          </p:grpSpPr>
          <p:sp>
            <p:nvSpPr>
              <p:cNvPr id="8213" name="Freeform 21"/>
              <p:cNvSpPr>
                <a:spLocks noChangeArrowheads="1"/>
              </p:cNvSpPr>
              <p:nvPr/>
            </p:nvSpPr>
            <p:spPr bwMode="auto">
              <a:xfrm rot="7320000">
                <a:off x="4995" y="3194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4" name="Freeform 22"/>
              <p:cNvSpPr>
                <a:spLocks noChangeArrowheads="1"/>
              </p:cNvSpPr>
              <p:nvPr/>
            </p:nvSpPr>
            <p:spPr bwMode="auto">
              <a:xfrm rot="7320000">
                <a:off x="4895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5" name="Freeform 23"/>
              <p:cNvSpPr>
                <a:spLocks noChangeArrowheads="1"/>
              </p:cNvSpPr>
              <p:nvPr/>
            </p:nvSpPr>
            <p:spPr bwMode="auto">
              <a:xfrm rot="7320000">
                <a:off x="5064" y="2996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6" name="Freeform 24"/>
              <p:cNvSpPr>
                <a:spLocks noChangeArrowheads="1"/>
              </p:cNvSpPr>
              <p:nvPr/>
            </p:nvSpPr>
            <p:spPr bwMode="auto">
              <a:xfrm rot="7320000">
                <a:off x="5369" y="2877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7" name="Freeform 25"/>
              <p:cNvSpPr>
                <a:spLocks noChangeArrowheads="1"/>
              </p:cNvSpPr>
              <p:nvPr/>
            </p:nvSpPr>
            <p:spPr bwMode="auto">
              <a:xfrm rot="7320000">
                <a:off x="5141" y="2996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218" name="Freeform 26"/>
          <p:cNvSpPr>
            <a:spLocks noChangeArrowheads="1"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32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9" name="Freeform 27"/>
          <p:cNvSpPr>
            <a:spLocks noChangeArrowheads="1"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48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2pPr>
      <a:lvl3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3pPr>
      <a:lvl4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4pPr>
      <a:lvl5pPr algn="ctr" defTabSz="449263" rtl="0" eaLnBrk="0" fontAlgn="base" hangingPunct="0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5pPr>
      <a:lvl6pPr marL="4572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6pPr>
      <a:lvl7pPr marL="9144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7pPr>
      <a:lvl8pPr marL="13716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8pPr>
      <a:lvl9pPr marL="1828800" algn="ctr" defTabSz="449263" rtl="0" fontAlgn="base">
        <a:lnSpc>
          <a:spcPct val="1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defRPr sz="4400">
          <a:solidFill>
            <a:srgbClr val="FFFFFF"/>
          </a:solidFill>
          <a:latin typeface="Comic Sans MS" pitchFamily="64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87000"/>
        </a:lnSpc>
        <a:spcBef>
          <a:spcPts val="8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87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–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87000"/>
        </a:lnSpc>
        <a:spcBef>
          <a:spcPts val="6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87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Comic Sans MS" pitchFamily="64" charset="0"/>
        <a:buChar char="»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4B4E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4B4EB5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76B74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76B749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81CF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01613"/>
            <a:ext cx="7786687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5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66050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1162050" y="6243638"/>
            <a:ext cx="18986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657600" y="6243638"/>
            <a:ext cx="28892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Font typeface="Tahoma" pitchFamily="32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042150" y="6243638"/>
            <a:ext cx="18986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Tahoma" pitchFamily="32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37E21CA-C6CC-45E2-B52C-BBC2E82BC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5pPr>
      <a:lvl6pPr marL="4572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6pPr>
      <a:lvl7pPr marL="9144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7pPr>
      <a:lvl8pPr marL="1371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8pPr>
      <a:lvl9pPr marL="18288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66"/>
        </a:buClr>
        <a:buSzPct val="100000"/>
        <a:buFont typeface="Tahoma" pitchFamily="32" charset="0"/>
        <a:defRPr sz="4400">
          <a:solidFill>
            <a:srgbClr val="000066"/>
          </a:solidFill>
          <a:latin typeface="Tahoma" pitchFamily="32" charset="0"/>
          <a:cs typeface="Lucida Sans Unicode" charset="0"/>
        </a:defRPr>
      </a:lvl9pPr>
    </p:titleStyle>
    <p:bodyStyle>
      <a:lvl1pPr marL="336550" indent="-336550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76B749"/>
        </a:buClr>
        <a:buSzPct val="60000"/>
        <a:buFont typeface="Wingdings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C481CF"/>
        </a:buClr>
        <a:buSzPct val="55000"/>
        <a:buFont typeface="Wingdings" charset="2"/>
        <a:buChar char="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76B749"/>
        </a:buClr>
        <a:buSzPct val="50000"/>
        <a:buFont typeface="Wingdings" charset="2"/>
        <a:buChar char="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5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B4EB5"/>
        </a:buClr>
        <a:buSzPct val="50000"/>
        <a:buFont typeface="Wingdings" charset="2"/>
        <a:buChar char="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85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FFFFFF"/>
              </a:buClr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Clr>
                <a:srgbClr val="FFFFFF"/>
              </a:buClr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285860"/>
            <a:ext cx="8643998" cy="21975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по геометрии</a:t>
            </a:r>
          </a:p>
          <a:p>
            <a:pPr algn="ctr">
              <a:defRPr/>
            </a:pPr>
            <a:r>
              <a:rPr lang="ru-RU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теме «Конус»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4646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9075" y="-346075"/>
            <a:ext cx="7477125" cy="2289175"/>
          </a:xfrm>
        </p:spPr>
        <p:txBody>
          <a:bodyPr/>
          <a:lstStyle/>
          <a:p>
            <a:pPr eaLnBrk="1" hangingPunct="1">
              <a:buClr>
                <a:srgbClr val="B5494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B54941"/>
                </a:solidFill>
              </a:rPr>
              <a:t/>
            </a:r>
            <a:br>
              <a:rPr lang="en-GB" sz="3600" smtClean="0">
                <a:solidFill>
                  <a:srgbClr val="B54941"/>
                </a:solidFill>
              </a:rPr>
            </a:br>
            <a:r>
              <a:rPr lang="en-GB" sz="3600" smtClean="0">
                <a:solidFill>
                  <a:srgbClr val="B54941"/>
                </a:solidFill>
              </a:rPr>
              <a:t/>
            </a:r>
            <a:br>
              <a:rPr lang="en-GB" sz="3600" smtClean="0">
                <a:solidFill>
                  <a:srgbClr val="B54941"/>
                </a:solidFill>
              </a:rPr>
            </a:br>
            <a:r>
              <a:rPr lang="en-GB" sz="3600" i="1" u="sng" smtClean="0">
                <a:solidFill>
                  <a:srgbClr val="B54941"/>
                </a:solidFill>
              </a:rPr>
              <a:t>Площадь боковой поверхности усечённого конуса.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eaLnBrk="1" hangingPunct="1">
              <a:buClr>
                <a:srgbClr val="CD817B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mtClean="0">
              <a:solidFill>
                <a:srgbClr val="CD817B"/>
              </a:solidFill>
            </a:endParaRPr>
          </a:p>
          <a:p>
            <a:pPr eaLnBrk="1" hangingPunct="1">
              <a:buClr>
                <a:srgbClr val="CD817B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mtClean="0">
              <a:solidFill>
                <a:srgbClr val="CD817B"/>
              </a:solidFill>
            </a:endParaRPr>
          </a:p>
          <a:p>
            <a:pPr eaLnBrk="1" hangingPunct="1">
              <a:buClr>
                <a:srgbClr val="CD817B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>
                <a:solidFill>
                  <a:srgbClr val="CD817B"/>
                </a:solidFill>
              </a:rPr>
              <a:t>Площадь боковой поверхности усечённого конуса равна произведению полусуммы длин окружностей оснований на образующую:</a:t>
            </a:r>
            <a:r>
              <a:rPr lang="en-GB" smtClean="0"/>
              <a:t> </a:t>
            </a:r>
            <a:r>
              <a:rPr lang="en-GB" b="1" i="1" smtClean="0">
                <a:solidFill>
                  <a:srgbClr val="B54941"/>
                </a:solidFill>
              </a:rPr>
              <a:t>S = </a:t>
            </a:r>
            <a:r>
              <a:rPr lang="en-GB" b="1" i="1" smtClean="0">
                <a:solidFill>
                  <a:srgbClr val="B54941"/>
                </a:solidFill>
                <a:cs typeface="Arial" charset="0"/>
              </a:rPr>
              <a:t>π </a:t>
            </a:r>
            <a:r>
              <a:rPr lang="en-GB" b="1" i="1" smtClean="0">
                <a:solidFill>
                  <a:srgbClr val="B54941"/>
                </a:solidFill>
              </a:rPr>
              <a:t>(r + r</a:t>
            </a:r>
            <a:r>
              <a:rPr lang="en-GB" b="1" i="1" smtClean="0">
                <a:solidFill>
                  <a:srgbClr val="B54941"/>
                </a:solidFill>
                <a:cs typeface="Arial" charset="0"/>
              </a:rPr>
              <a:t>‘</a:t>
            </a:r>
            <a:r>
              <a:rPr lang="en-GB" b="1" i="1" smtClean="0">
                <a:solidFill>
                  <a:srgbClr val="B54941"/>
                </a:solidFill>
              </a:rPr>
              <a:t>) l</a:t>
            </a:r>
          </a:p>
        </p:txBody>
      </p:sp>
      <p:pic>
        <p:nvPicPr>
          <p:cNvPr id="4" name="Picture 3" descr="C:\Documents and Settings\Admin\Local Settings\Temporary Internet Files\Content.IE5\E93MP4UN\MC9003331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3000375"/>
            <a:ext cx="3379788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Documents and Settings\Admin\Local Settings\Temporary Internet Files\Content.IE5\A2H5MDYY\MC9002961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71500"/>
            <a:ext cx="1571625" cy="1401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39" name="Picture 3" descr="C:\Documents and Settings\Admin\Local Settings\Temporary Internet Files\Content.IE5\E93MP4UN\MC9003331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571500"/>
            <a:ext cx="1738313" cy="1836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40" name="Picture 4" descr="C:\Documents and Settings\Admin\Local Settings\Temporary Internet Files\Content.IE5\A2H5MDYY\MC9003499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785813"/>
            <a:ext cx="1143000" cy="1306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41" name="Picture 5" descr="C:\Documents and Settings\Admin\Local Settings\Temporary Internet Files\Content.IE5\O0VNTRQU\MC9002989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4786313"/>
            <a:ext cx="125412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42" name="Picture 6" descr="C:\Documents and Settings\Admin\Local Settings\Temporary Internet Files\Content.IE5\488CZ3RR\MC90028696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9900" y="4384675"/>
            <a:ext cx="2324100" cy="247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240516" y="3143248"/>
            <a:ext cx="5898667" cy="60696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75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571500"/>
            <a:ext cx="8229600" cy="1139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>
                <a:srgbClr val="2CB63C"/>
              </a:buClr>
              <a:buFont typeface="Algerian" pitchFamily="80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5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0" charset="0"/>
              </a:rPr>
              <a:t>Конус -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857375"/>
            <a:ext cx="8715375" cy="4530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6000" b="1" i="1" dirty="0" smtClean="0">
                <a:solidFill>
                  <a:srgbClr val="99CC00"/>
                </a:solidFill>
                <a:latin typeface="Arno Pro Subhead" pitchFamily="18" charset="0"/>
              </a:rPr>
              <a:t>это тело, ограниченное конической поверхностью и кругом с границей L.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 -6 3.33333 -6  C 0.06892 3.33333 -6  0.125 0.02847  0.125 0.06389  C 0.125 0.09907  0.06892 0.12777  3.61111 -6 0.12777  C -0.0691 0.12777  -0.125 0.09907  -0.125 0.06389  C -0.125 0.02847  -0.0691 3.33333 -6  3.61111 -6 3.33333 -6  Z">
                                      <p:cBhvr>
                                        <p:cTn id="6" dur="2000" fill="hold"/>
                                        <p:tgtEl>
                                          <p:spTgt spid="2048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CC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000066"/>
              </a:buClr>
              <a:buFont typeface="Verdan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66"/>
              </a:solidFill>
              <a:latin typeface="Verdana" pitchFamily="32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Clr>
                <a:srgbClr val="000066"/>
              </a:buClr>
              <a:buFont typeface="Verdan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66"/>
              </a:solidFill>
              <a:latin typeface="Verdana" pitchFamily="3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rgbClr val="000066"/>
                </a:solidFill>
              </a:rPr>
              <a:t>Конус</a:t>
            </a:r>
            <a:endParaRPr lang="en-GB" dirty="0" smtClean="0">
              <a:solidFill>
                <a:srgbClr val="000066"/>
              </a:solidFill>
            </a:endParaRP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3" cstate="print"/>
          <a:srcRect l="2768" t="7597" r="18977" b="11673"/>
          <a:stretch>
            <a:fillRect/>
          </a:stretch>
        </p:blipFill>
        <p:spPr bwMode="auto">
          <a:xfrm>
            <a:off x="1619250" y="1484313"/>
            <a:ext cx="6769100" cy="5157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Рамка 5"/>
          <p:cNvSpPr/>
          <p:nvPr/>
        </p:nvSpPr>
        <p:spPr bwMode="auto">
          <a:xfrm>
            <a:off x="3786182" y="0"/>
            <a:ext cx="2000264" cy="357166"/>
          </a:xfrm>
          <a:prstGeom prst="fram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FAF9E6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charset="0"/>
              </a:rPr>
              <a:t>Prezentacii.com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525E3B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100000"/>
              </a:lnSpc>
              <a:buClr>
                <a:srgbClr val="000000"/>
              </a:buClr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Clr>
                <a:srgbClr val="000000"/>
              </a:buClr>
              <a:buFont typeface="Tahom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120650"/>
            <a:ext cx="7793037" cy="15573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6A4076"/>
                </a:solidFill>
              </a:rPr>
              <a:t>Конус получен вращением прямоугольного треугольника АВС вокруг катета АВ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 l="5011" t="16190" r="28552" b="5078"/>
          <a:stretch>
            <a:fillRect/>
          </a:stretch>
        </p:blipFill>
        <p:spPr bwMode="auto">
          <a:xfrm>
            <a:off x="1547813" y="1773238"/>
            <a:ext cx="5761037" cy="487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54675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Осевое сечение конуса.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600200"/>
            <a:ext cx="4038600" cy="5241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smtClean="0"/>
              <a:t>Если секущая плоскость проходит через ось конуса, то сечение представляет собой равнобедренный треугольник, основание которого- диаметр основания конуса, а боковые стороны- образующие конуса. Это сечение- </a:t>
            </a:r>
            <a:r>
              <a:rPr lang="en-GB" sz="2600" b="1" i="1" smtClean="0"/>
              <a:t>осевое.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 l="13278" r="18785" b="11417"/>
          <a:stretch>
            <a:fillRect/>
          </a:stretch>
        </p:blipFill>
        <p:spPr bwMode="auto">
          <a:xfrm>
            <a:off x="250825" y="1628775"/>
            <a:ext cx="4321175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95288"/>
            <a:ext cx="8229600" cy="1262062"/>
          </a:xfrm>
        </p:spPr>
        <p:txBody>
          <a:bodyPr lIns="0" tIns="0" rIns="0" bIns="0"/>
          <a:lstStyle/>
          <a:p>
            <a:pPr eaLnBrk="1" hangingPunct="1"/>
            <a:endParaRPr lang="ru-RU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43438" y="1773238"/>
            <a:ext cx="4038600" cy="47148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</a:pPr>
            <a:r>
              <a:rPr lang="en-GB" sz="2800" smtClean="0"/>
              <a:t>Сечение конуса плоскостью q, перпендикулярной к его оси.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smtClean="0">
                <a:cs typeface="Arial" charset="0"/>
              </a:rPr>
              <a:t>      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</a:pPr>
            <a:endParaRPr lang="en-GB" sz="2800" smtClean="0"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</a:pPr>
            <a:endParaRPr lang="en-GB" sz="2800" smtClean="0"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smtClean="0">
                <a:cs typeface="Arial" charset="0"/>
              </a:rPr>
              <a:t>                              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 l="16313" r="31999" b="4556"/>
          <a:stretch>
            <a:fillRect/>
          </a:stretch>
        </p:blipFill>
        <p:spPr bwMode="auto">
          <a:xfrm>
            <a:off x="214313" y="1457325"/>
            <a:ext cx="4105275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WordArt 4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6327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6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0186" dir="1096358" algn="ctr" rotWithShape="0">
                    <a:srgbClr val="9999FF"/>
                  </a:outerShdw>
                </a:effectLst>
                <a:latin typeface="Arial"/>
                <a:cs typeface="Arial"/>
              </a:rPr>
              <a:t>Сечение конуса плоскостью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240213" y="3275013"/>
          <a:ext cx="720725" cy="360362"/>
        </p:xfrm>
        <a:graphic>
          <a:graphicData uri="http://schemas.openxmlformats.org/presentationml/2006/ole">
            <p:oleObj spid="_x0000_s1026" r:id="rId5" imgW="72360" imgH="168480" progId="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240213" y="3275013"/>
          <a:ext cx="73025" cy="180975"/>
        </p:xfrm>
        <a:graphic>
          <a:graphicData uri="http://schemas.openxmlformats.org/presentationml/2006/ole">
            <p:oleObj spid="_x0000_s1027" r:id="rId6" imgW="72360" imgH="168480" progId="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4240213" y="3275013"/>
          <a:ext cx="73025" cy="180975"/>
        </p:xfrm>
        <a:graphic>
          <a:graphicData uri="http://schemas.openxmlformats.org/presentationml/2006/ole">
            <p:oleObj spid="_x0000_s1028" r:id="rId7" imgW="72360" imgH="168480" progId="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4240213" y="3275013"/>
          <a:ext cx="73025" cy="195262"/>
        </p:xfrm>
        <a:graphic>
          <a:graphicData uri="http://schemas.openxmlformats.org/presentationml/2006/ole">
            <p:oleObj spid="_x0000_s1029" r:id="rId8" imgW="72360" imgH="168480" progId="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>
                                        <p:cTn id="1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66CC"/>
            </a:gs>
            <a:gs pos="100000">
              <a:srgbClr val="172F5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551A07"/>
                </a:solidFill>
              </a:rPr>
              <a:t>Площадь поверхности конуса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solidFill>
                  <a:srgbClr val="000000"/>
                </a:solidFill>
              </a:rPr>
              <a:t>За площадь боковой поверхности конуса принимается площадь её развертки. </a:t>
            </a:r>
          </a:p>
          <a:p>
            <a:pPr algn="ctr" eaLnBrk="1" hangingPunct="1">
              <a:lnSpc>
                <a:spcPct val="90000"/>
              </a:lnSpc>
              <a:spcBef>
                <a:spcPts val="67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solidFill>
                  <a:srgbClr val="000000"/>
                </a:solidFill>
              </a:rPr>
              <a:t>Площадь </a:t>
            </a:r>
            <a:r>
              <a:rPr lang="en-GB" sz="2400" b="1" i="1" smtClean="0">
                <a:solidFill>
                  <a:srgbClr val="551A07"/>
                </a:solidFill>
              </a:rPr>
              <a:t>боковой</a:t>
            </a:r>
            <a:r>
              <a:rPr lang="en-GB" sz="2400" b="1" i="1" smtClean="0">
                <a:solidFill>
                  <a:srgbClr val="000000"/>
                </a:solidFill>
              </a:rPr>
              <a:t> </a:t>
            </a:r>
            <a:r>
              <a:rPr lang="en-GB" sz="2400" smtClean="0">
                <a:solidFill>
                  <a:srgbClr val="000000"/>
                </a:solidFill>
              </a:rPr>
              <a:t>поверхности конуса равна произведению половины длины окружности основания на образующую.   </a:t>
            </a:r>
          </a:p>
          <a:p>
            <a:pPr algn="ctr" eaLnBrk="1" hangingPunct="1">
              <a:lnSpc>
                <a:spcPct val="90000"/>
              </a:lnSpc>
              <a:spcBef>
                <a:spcPts val="67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solidFill>
                  <a:srgbClr val="000000"/>
                </a:solidFill>
              </a:rPr>
              <a:t>   </a:t>
            </a:r>
            <a:r>
              <a:rPr lang="en-GB" sz="2700" b="1" i="1" smtClean="0">
                <a:solidFill>
                  <a:srgbClr val="551A07"/>
                </a:solidFill>
              </a:rPr>
              <a:t>S= π r l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solidFill>
                  <a:srgbClr val="000000"/>
                </a:solidFill>
              </a:rPr>
              <a:t>Площадь </a:t>
            </a:r>
            <a:r>
              <a:rPr lang="en-GB" sz="2400" b="1" i="1" smtClean="0">
                <a:solidFill>
                  <a:srgbClr val="551A07"/>
                </a:solidFill>
              </a:rPr>
              <a:t>полной</a:t>
            </a:r>
            <a:r>
              <a:rPr lang="en-GB" sz="2400" smtClean="0">
                <a:solidFill>
                  <a:srgbClr val="000000"/>
                </a:solidFill>
              </a:rPr>
              <a:t> поверхности конуса- сумма площадей боковой поверхности и основания.</a:t>
            </a:r>
            <a:r>
              <a:rPr lang="en-GB" sz="2000" smtClean="0">
                <a:solidFill>
                  <a:srgbClr val="000000"/>
                </a:solidFill>
              </a:rPr>
              <a:t>            </a:t>
            </a:r>
          </a:p>
          <a:p>
            <a:pPr algn="ctr" eaLnBrk="1" hangingPunct="1">
              <a:lnSpc>
                <a:spcPct val="9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>
                <a:solidFill>
                  <a:srgbClr val="000000"/>
                </a:solidFill>
              </a:rPr>
              <a:t>   </a:t>
            </a:r>
            <a:r>
              <a:rPr lang="en-GB" sz="2700" b="1" i="1" smtClean="0">
                <a:solidFill>
                  <a:srgbClr val="551A07"/>
                </a:solidFill>
              </a:rPr>
              <a:t>S= π r (l+r)</a:t>
            </a:r>
            <a:r>
              <a:rPr lang="en-GB" sz="2000" smtClean="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A90"/>
            </a:gs>
            <a:gs pos="100000">
              <a:srgbClr val="CCFF9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Comic Sans MS" pitchFamily="64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Clr>
                <a:srgbClr val="FFFFFF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000000"/>
              </a:solidFill>
              <a:latin typeface="Comic Sans MS" pitchFamily="6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>
                <a:srgbClr val="0066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006699"/>
                </a:solidFill>
              </a:rPr>
              <a:t>Усечённый конус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 cstate="print"/>
          <a:srcRect r="19693" b="20836"/>
          <a:stretch>
            <a:fillRect/>
          </a:stretch>
        </p:blipFill>
        <p:spPr bwMode="auto">
          <a:xfrm>
            <a:off x="971550" y="1557338"/>
            <a:ext cx="7129463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-.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ECBD8"/>
            </a:gs>
            <a:gs pos="100000">
              <a:srgbClr val="575D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 smtClean="0"/>
              <a:t>Усечённый конус получен вращением прямоугольной трапеции АВСD вокруг стороны CD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 l="10127" t="35638" r="45573" b="13148"/>
          <a:stretch>
            <a:fillRect/>
          </a:stretch>
        </p:blipFill>
        <p:spPr bwMode="auto">
          <a:xfrm>
            <a:off x="2195513" y="1557338"/>
            <a:ext cx="4516437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FAF9E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172</Words>
  <Application>Microsoft Office PowerPoint</Application>
  <PresentationFormat>Экран (4:3)</PresentationFormat>
  <Paragraphs>28</Paragraphs>
  <Slides>11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17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41" baseType="lpstr">
      <vt:lpstr>Arial</vt:lpstr>
      <vt:lpstr>Lucida Sans Unicode</vt:lpstr>
      <vt:lpstr>Tahoma</vt:lpstr>
      <vt:lpstr>Wingdings</vt:lpstr>
      <vt:lpstr>Times New Roman</vt:lpstr>
      <vt:lpstr>Verdana</vt:lpstr>
      <vt:lpstr>Comic Sans MS</vt:lpstr>
      <vt:lpstr>Arial Black</vt:lpstr>
      <vt:lpstr>Calibri</vt:lpstr>
      <vt:lpstr>StarSymbol</vt:lpstr>
      <vt:lpstr>Algerian</vt:lpstr>
      <vt:lpstr>Arno Pro Subhead</vt:lpstr>
      <vt:lpstr>Cambria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14_Тема Office</vt:lpstr>
      <vt:lpstr>15_Тема Office</vt:lpstr>
      <vt:lpstr>16_Тема Office</vt:lpstr>
      <vt:lpstr>Слайд 1</vt:lpstr>
      <vt:lpstr>Конус -</vt:lpstr>
      <vt:lpstr>Конус</vt:lpstr>
      <vt:lpstr>Конус получен вращением прямоугольного треугольника АВС вокруг катета АВ</vt:lpstr>
      <vt:lpstr>Осевое сечение конуса.</vt:lpstr>
      <vt:lpstr>Слайд 6</vt:lpstr>
      <vt:lpstr>Площадь поверхности конуса</vt:lpstr>
      <vt:lpstr>Усечённый конус</vt:lpstr>
      <vt:lpstr>Усечённый конус получен вращением прямоугольной трапеции АВСD вокруг стороны CD</vt:lpstr>
      <vt:lpstr>  Площадь боковой поверхности усечённого конуса.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2012-03-07T15:18:19Z</dcterms:modified>
</cp:coreProperties>
</file>