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6" r:id="rId2"/>
    <p:sldId id="263" r:id="rId3"/>
    <p:sldId id="272" r:id="rId4"/>
    <p:sldId id="266" r:id="rId5"/>
    <p:sldId id="269" r:id="rId6"/>
    <p:sldId id="258" r:id="rId7"/>
    <p:sldId id="273" r:id="rId8"/>
    <p:sldId id="274" r:id="rId9"/>
    <p:sldId id="261" r:id="rId10"/>
    <p:sldId id="267" r:id="rId11"/>
    <p:sldId id="257" r:id="rId12"/>
    <p:sldId id="268" r:id="rId13"/>
    <p:sldId id="270" r:id="rId14"/>
    <p:sldId id="271" r:id="rId15"/>
    <p:sldId id="275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AD423D-5F00-4FCA-B694-A79BEC8A3883}" type="doc">
      <dgm:prSet loTypeId="urn:diagrams.loki3.com/VaryingWidthList+Icon" loCatId="list" qsTypeId="urn:microsoft.com/office/officeart/2005/8/quickstyle/3d4" qsCatId="3D" csTypeId="urn:microsoft.com/office/officeart/2005/8/colors/colorful3" csCatId="colorful" phldr="1"/>
      <dgm:spPr/>
    </dgm:pt>
    <dgm:pt modelId="{9AAB7890-938D-4EC9-A7EB-F07D3BFD1B60}">
      <dgm:prSet phldrT="[Текст]" custT="1"/>
      <dgm:spPr/>
      <dgm:t>
        <a:bodyPr/>
        <a:lstStyle/>
        <a:p>
          <a:r>
            <a:rPr lang="uk-UA" sz="4500" dirty="0" smtClean="0"/>
            <a:t> </a:t>
          </a:r>
          <a:r>
            <a:rPr lang="uk-UA" sz="4000" dirty="0" smtClean="0"/>
            <a:t>цілеспрямованість</a:t>
          </a:r>
          <a:endParaRPr lang="uk-UA" sz="4000" dirty="0"/>
        </a:p>
      </dgm:t>
    </dgm:pt>
    <dgm:pt modelId="{4C7E56D2-94EC-4938-93B6-DF5830B7E4A9}" type="parTrans" cxnId="{1CF83BAB-DC93-49AC-8B45-0291C60DD225}">
      <dgm:prSet/>
      <dgm:spPr/>
      <dgm:t>
        <a:bodyPr/>
        <a:lstStyle/>
        <a:p>
          <a:endParaRPr lang="uk-UA"/>
        </a:p>
      </dgm:t>
    </dgm:pt>
    <dgm:pt modelId="{B04E5554-B646-40B7-AAC9-7CC69263B3A6}" type="sibTrans" cxnId="{1CF83BAB-DC93-49AC-8B45-0291C60DD225}">
      <dgm:prSet/>
      <dgm:spPr/>
      <dgm:t>
        <a:bodyPr/>
        <a:lstStyle/>
        <a:p>
          <a:endParaRPr lang="uk-UA"/>
        </a:p>
      </dgm:t>
    </dgm:pt>
    <dgm:pt modelId="{2C4E2471-9B55-434A-8E36-87ACC8B55DAE}">
      <dgm:prSet custT="1"/>
      <dgm:spPr/>
      <dgm:t>
        <a:bodyPr/>
        <a:lstStyle/>
        <a:p>
          <a:r>
            <a:rPr lang="uk-UA" sz="4500" dirty="0" smtClean="0"/>
            <a:t> </a:t>
          </a:r>
          <a:r>
            <a:rPr lang="uk-UA" sz="4000" dirty="0" smtClean="0"/>
            <a:t>скінченність</a:t>
          </a:r>
          <a:endParaRPr lang="uk-UA" sz="4000" dirty="0"/>
        </a:p>
      </dgm:t>
    </dgm:pt>
    <dgm:pt modelId="{EDC64803-39F1-4906-B3D4-34B29CF696D3}" type="parTrans" cxnId="{2EEA922A-0D30-4A29-85DC-2559EBDF1C5F}">
      <dgm:prSet/>
      <dgm:spPr/>
      <dgm:t>
        <a:bodyPr/>
        <a:lstStyle/>
        <a:p>
          <a:endParaRPr lang="uk-UA"/>
        </a:p>
      </dgm:t>
    </dgm:pt>
    <dgm:pt modelId="{A7866FAB-DD9F-423D-B4E5-6864959A4881}" type="sibTrans" cxnId="{2EEA922A-0D30-4A29-85DC-2559EBDF1C5F}">
      <dgm:prSet/>
      <dgm:spPr/>
      <dgm:t>
        <a:bodyPr/>
        <a:lstStyle/>
        <a:p>
          <a:endParaRPr lang="uk-UA"/>
        </a:p>
      </dgm:t>
    </dgm:pt>
    <dgm:pt modelId="{7AC7B467-276E-416D-B0DD-4DA5FC9FC388}">
      <dgm:prSet custT="1"/>
      <dgm:spPr/>
      <dgm:t>
        <a:bodyPr/>
        <a:lstStyle/>
        <a:p>
          <a:r>
            <a:rPr lang="uk-UA" sz="4500" dirty="0" smtClean="0"/>
            <a:t> </a:t>
          </a:r>
          <a:r>
            <a:rPr lang="uk-UA" sz="4000" dirty="0" smtClean="0"/>
            <a:t>спрощеність</a:t>
          </a:r>
          <a:endParaRPr lang="uk-UA" sz="4000" dirty="0"/>
        </a:p>
      </dgm:t>
    </dgm:pt>
    <dgm:pt modelId="{2123ABE2-BC3F-4FDE-AC83-1529A289D2D3}" type="parTrans" cxnId="{8B9EC8FD-C48B-45EB-A78E-C2381B20A342}">
      <dgm:prSet/>
      <dgm:spPr/>
      <dgm:t>
        <a:bodyPr/>
        <a:lstStyle/>
        <a:p>
          <a:endParaRPr lang="uk-UA"/>
        </a:p>
      </dgm:t>
    </dgm:pt>
    <dgm:pt modelId="{6EC95379-D312-4BC3-90D7-09BF0470BA89}" type="sibTrans" cxnId="{8B9EC8FD-C48B-45EB-A78E-C2381B20A342}">
      <dgm:prSet/>
      <dgm:spPr/>
      <dgm:t>
        <a:bodyPr/>
        <a:lstStyle/>
        <a:p>
          <a:endParaRPr lang="uk-UA"/>
        </a:p>
      </dgm:t>
    </dgm:pt>
    <dgm:pt modelId="{CFC31142-D4D5-4767-9B37-578C6AB2F242}">
      <dgm:prSet custT="1"/>
      <dgm:spPr/>
      <dgm:t>
        <a:bodyPr/>
        <a:lstStyle/>
        <a:p>
          <a:r>
            <a:rPr lang="uk-UA" sz="4500" dirty="0" smtClean="0"/>
            <a:t> </a:t>
          </a:r>
          <a:r>
            <a:rPr lang="uk-UA" sz="4000" dirty="0" smtClean="0"/>
            <a:t>повнота</a:t>
          </a:r>
          <a:endParaRPr lang="uk-UA" sz="4000" dirty="0"/>
        </a:p>
      </dgm:t>
    </dgm:pt>
    <dgm:pt modelId="{A54E5658-5CB8-433C-95EC-0D27C7F2FC02}" type="parTrans" cxnId="{69B6D645-D415-43F0-AD52-2A6AC9D95371}">
      <dgm:prSet/>
      <dgm:spPr/>
      <dgm:t>
        <a:bodyPr/>
        <a:lstStyle/>
        <a:p>
          <a:endParaRPr lang="uk-UA"/>
        </a:p>
      </dgm:t>
    </dgm:pt>
    <dgm:pt modelId="{523FBD46-0F7E-4B23-B0BE-657544FAFE2E}" type="sibTrans" cxnId="{69B6D645-D415-43F0-AD52-2A6AC9D95371}">
      <dgm:prSet/>
      <dgm:spPr/>
      <dgm:t>
        <a:bodyPr/>
        <a:lstStyle/>
        <a:p>
          <a:endParaRPr lang="uk-UA"/>
        </a:p>
      </dgm:t>
    </dgm:pt>
    <dgm:pt modelId="{02372D0B-80AD-40AD-8293-C12E94CE7C3C}">
      <dgm:prSet custT="1"/>
      <dgm:spPr/>
      <dgm:t>
        <a:bodyPr/>
        <a:lstStyle/>
        <a:p>
          <a:r>
            <a:rPr lang="uk-UA" sz="4500" dirty="0" smtClean="0"/>
            <a:t> </a:t>
          </a:r>
          <a:r>
            <a:rPr lang="uk-UA" sz="4000" dirty="0" smtClean="0"/>
            <a:t>адекватність</a:t>
          </a:r>
          <a:endParaRPr lang="uk-UA" sz="4000" dirty="0"/>
        </a:p>
      </dgm:t>
    </dgm:pt>
    <dgm:pt modelId="{DD1CA270-D5B2-4ADA-981C-F1299BFD0CC6}" type="parTrans" cxnId="{26318EC4-DC74-4F0C-90CD-638D981A2515}">
      <dgm:prSet/>
      <dgm:spPr/>
      <dgm:t>
        <a:bodyPr/>
        <a:lstStyle/>
        <a:p>
          <a:endParaRPr lang="uk-UA"/>
        </a:p>
      </dgm:t>
    </dgm:pt>
    <dgm:pt modelId="{53B930E4-D3FC-43F5-A7E0-28B0810DD9EC}" type="sibTrans" cxnId="{26318EC4-DC74-4F0C-90CD-638D981A2515}">
      <dgm:prSet/>
      <dgm:spPr/>
      <dgm:t>
        <a:bodyPr/>
        <a:lstStyle/>
        <a:p>
          <a:endParaRPr lang="uk-UA"/>
        </a:p>
      </dgm:t>
    </dgm:pt>
    <dgm:pt modelId="{8050572A-F883-4BEC-8A6C-6F23DE85878C}" type="pres">
      <dgm:prSet presAssocID="{23AD423D-5F00-4FCA-B694-A79BEC8A3883}" presName="Name0" presStyleCnt="0">
        <dgm:presLayoutVars>
          <dgm:resizeHandles/>
        </dgm:presLayoutVars>
      </dgm:prSet>
      <dgm:spPr/>
    </dgm:pt>
    <dgm:pt modelId="{E3232A80-1FF4-449C-A14A-D0B8ADAB8497}" type="pres">
      <dgm:prSet presAssocID="{9AAB7890-938D-4EC9-A7EB-F07D3BFD1B60}" presName="text" presStyleLbl="node1" presStyleIdx="0" presStyleCnt="5" custScaleY="26409" custLinFactNeighborX="418" custLinFactNeighborY="4736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1A45FC-602B-4F3E-B143-9A42ADE11E41}" type="pres">
      <dgm:prSet presAssocID="{B04E5554-B646-40B7-AAC9-7CC69263B3A6}" presName="space" presStyleCnt="0"/>
      <dgm:spPr/>
    </dgm:pt>
    <dgm:pt modelId="{4E38DB26-8CE7-4277-845F-5708C50E4E37}" type="pres">
      <dgm:prSet presAssocID="{2C4E2471-9B55-434A-8E36-87ACC8B55DAE}" presName="text" presStyleLbl="node1" presStyleIdx="1" presStyleCnt="5" custScaleY="26409" custLinFactY="28426" custLinFactNeighborX="2368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5053E1-A20F-45EB-9A08-8C1E7AB42995}" type="pres">
      <dgm:prSet presAssocID="{A7866FAB-DD9F-423D-B4E5-6864959A4881}" presName="space" presStyleCnt="0"/>
      <dgm:spPr/>
    </dgm:pt>
    <dgm:pt modelId="{9182C805-FCAB-4727-B32D-3EE30131DCCF}" type="pres">
      <dgm:prSet presAssocID="{7AC7B467-276E-416D-B0DD-4DA5FC9FC388}" presName="text" presStyleLbl="node1" presStyleIdx="2" presStyleCnt="5" custScaleY="26409" custLinFactY="28343" custLinFactNeighborX="2368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06AB6D-689C-4A1D-9F0E-6C7E7438FC7D}" type="pres">
      <dgm:prSet presAssocID="{6EC95379-D312-4BC3-90D7-09BF0470BA89}" presName="space" presStyleCnt="0"/>
      <dgm:spPr/>
    </dgm:pt>
    <dgm:pt modelId="{39D6B576-E40B-4E4E-BA06-52D1E806B630}" type="pres">
      <dgm:prSet presAssocID="{CFC31142-D4D5-4767-9B37-578C6AB2F242}" presName="text" presStyleLbl="node1" presStyleIdx="3" presStyleCnt="5" custScaleY="26409" custLinFactY="26022" custLinFactNeighborX="680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CDF7902-ED4B-4C8C-A0E9-265F6C46195D}" type="pres">
      <dgm:prSet presAssocID="{523FBD46-0F7E-4B23-B0BE-657544FAFE2E}" presName="space" presStyleCnt="0"/>
      <dgm:spPr/>
    </dgm:pt>
    <dgm:pt modelId="{2FE368ED-53F7-445F-8B3B-CBDA064051FA}" type="pres">
      <dgm:prSet presAssocID="{02372D0B-80AD-40AD-8293-C12E94CE7C3C}" presName="text" presStyleLbl="node1" presStyleIdx="4" presStyleCnt="5" custScaleY="26409" custLinFactY="-87127" custLinFactNeighborX="1516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CF83BAB-DC93-49AC-8B45-0291C60DD225}" srcId="{23AD423D-5F00-4FCA-B694-A79BEC8A3883}" destId="{9AAB7890-938D-4EC9-A7EB-F07D3BFD1B60}" srcOrd="0" destOrd="0" parTransId="{4C7E56D2-94EC-4938-93B6-DF5830B7E4A9}" sibTransId="{B04E5554-B646-40B7-AAC9-7CC69263B3A6}"/>
    <dgm:cxn modelId="{8B9EC8FD-C48B-45EB-A78E-C2381B20A342}" srcId="{23AD423D-5F00-4FCA-B694-A79BEC8A3883}" destId="{7AC7B467-276E-416D-B0DD-4DA5FC9FC388}" srcOrd="2" destOrd="0" parTransId="{2123ABE2-BC3F-4FDE-AC83-1529A289D2D3}" sibTransId="{6EC95379-D312-4BC3-90D7-09BF0470BA89}"/>
    <dgm:cxn modelId="{4F4C6ACB-695B-424F-813B-6D9B98CEEE05}" type="presOf" srcId="{2C4E2471-9B55-434A-8E36-87ACC8B55DAE}" destId="{4E38DB26-8CE7-4277-845F-5708C50E4E37}" srcOrd="0" destOrd="0" presId="urn:diagrams.loki3.com/VaryingWidthList+Icon"/>
    <dgm:cxn modelId="{384CDF3F-180F-4298-B605-36AD2D51BEA9}" type="presOf" srcId="{7AC7B467-276E-416D-B0DD-4DA5FC9FC388}" destId="{9182C805-FCAB-4727-B32D-3EE30131DCCF}" srcOrd="0" destOrd="0" presId="urn:diagrams.loki3.com/VaryingWidthList+Icon"/>
    <dgm:cxn modelId="{25FA06A7-4AF2-406C-A5AD-840652E41D31}" type="presOf" srcId="{02372D0B-80AD-40AD-8293-C12E94CE7C3C}" destId="{2FE368ED-53F7-445F-8B3B-CBDA064051FA}" srcOrd="0" destOrd="0" presId="urn:diagrams.loki3.com/VaryingWidthList+Icon"/>
    <dgm:cxn modelId="{69B6D645-D415-43F0-AD52-2A6AC9D95371}" srcId="{23AD423D-5F00-4FCA-B694-A79BEC8A3883}" destId="{CFC31142-D4D5-4767-9B37-578C6AB2F242}" srcOrd="3" destOrd="0" parTransId="{A54E5658-5CB8-433C-95EC-0D27C7F2FC02}" sibTransId="{523FBD46-0F7E-4B23-B0BE-657544FAFE2E}"/>
    <dgm:cxn modelId="{2EEA922A-0D30-4A29-85DC-2559EBDF1C5F}" srcId="{23AD423D-5F00-4FCA-B694-A79BEC8A3883}" destId="{2C4E2471-9B55-434A-8E36-87ACC8B55DAE}" srcOrd="1" destOrd="0" parTransId="{EDC64803-39F1-4906-B3D4-34B29CF696D3}" sibTransId="{A7866FAB-DD9F-423D-B4E5-6864959A4881}"/>
    <dgm:cxn modelId="{177B32E5-2A78-49CE-9967-91BD537472FD}" type="presOf" srcId="{9AAB7890-938D-4EC9-A7EB-F07D3BFD1B60}" destId="{E3232A80-1FF4-449C-A14A-D0B8ADAB8497}" srcOrd="0" destOrd="0" presId="urn:diagrams.loki3.com/VaryingWidthList+Icon"/>
    <dgm:cxn modelId="{56A8C9CB-8B18-4A93-AD3D-8BD58673BED9}" type="presOf" srcId="{CFC31142-D4D5-4767-9B37-578C6AB2F242}" destId="{39D6B576-E40B-4E4E-BA06-52D1E806B630}" srcOrd="0" destOrd="0" presId="urn:diagrams.loki3.com/VaryingWidthList+Icon"/>
    <dgm:cxn modelId="{26318EC4-DC74-4F0C-90CD-638D981A2515}" srcId="{23AD423D-5F00-4FCA-B694-A79BEC8A3883}" destId="{02372D0B-80AD-40AD-8293-C12E94CE7C3C}" srcOrd="4" destOrd="0" parTransId="{DD1CA270-D5B2-4ADA-981C-F1299BFD0CC6}" sibTransId="{53B930E4-D3FC-43F5-A7E0-28B0810DD9EC}"/>
    <dgm:cxn modelId="{D80B94B2-E17D-40E5-8A07-286902F3313F}" type="presOf" srcId="{23AD423D-5F00-4FCA-B694-A79BEC8A3883}" destId="{8050572A-F883-4BEC-8A6C-6F23DE85878C}" srcOrd="0" destOrd="0" presId="urn:diagrams.loki3.com/VaryingWidthList+Icon"/>
    <dgm:cxn modelId="{CE09CECE-0E82-4006-A171-AFD88C6440AD}" type="presParOf" srcId="{8050572A-F883-4BEC-8A6C-6F23DE85878C}" destId="{E3232A80-1FF4-449C-A14A-D0B8ADAB8497}" srcOrd="0" destOrd="0" presId="urn:diagrams.loki3.com/VaryingWidthList+Icon"/>
    <dgm:cxn modelId="{C89AEEB7-FCD7-4D60-AD6B-39C512E7B474}" type="presParOf" srcId="{8050572A-F883-4BEC-8A6C-6F23DE85878C}" destId="{1A1A45FC-602B-4F3E-B143-9A42ADE11E41}" srcOrd="1" destOrd="0" presId="urn:diagrams.loki3.com/VaryingWidthList+Icon"/>
    <dgm:cxn modelId="{9D777B22-5622-4E05-81D7-5D6F2B3362F9}" type="presParOf" srcId="{8050572A-F883-4BEC-8A6C-6F23DE85878C}" destId="{4E38DB26-8CE7-4277-845F-5708C50E4E37}" srcOrd="2" destOrd="0" presId="urn:diagrams.loki3.com/VaryingWidthList+Icon"/>
    <dgm:cxn modelId="{C3D85944-BF5A-433A-B9B6-BA4FBB7E771A}" type="presParOf" srcId="{8050572A-F883-4BEC-8A6C-6F23DE85878C}" destId="{1F5053E1-A20F-45EB-9A08-8C1E7AB42995}" srcOrd="3" destOrd="0" presId="urn:diagrams.loki3.com/VaryingWidthList+Icon"/>
    <dgm:cxn modelId="{561D4025-5265-4693-9983-4C7C102D1C36}" type="presParOf" srcId="{8050572A-F883-4BEC-8A6C-6F23DE85878C}" destId="{9182C805-FCAB-4727-B32D-3EE30131DCCF}" srcOrd="4" destOrd="0" presId="urn:diagrams.loki3.com/VaryingWidthList+Icon"/>
    <dgm:cxn modelId="{2F3FEC62-4475-42F9-92B3-E26F6464ABBB}" type="presParOf" srcId="{8050572A-F883-4BEC-8A6C-6F23DE85878C}" destId="{7F06AB6D-689C-4A1D-9F0E-6C7E7438FC7D}" srcOrd="5" destOrd="0" presId="urn:diagrams.loki3.com/VaryingWidthList+Icon"/>
    <dgm:cxn modelId="{22DCC318-EB3C-4417-9715-4B2BEF32BF48}" type="presParOf" srcId="{8050572A-F883-4BEC-8A6C-6F23DE85878C}" destId="{39D6B576-E40B-4E4E-BA06-52D1E806B630}" srcOrd="6" destOrd="0" presId="urn:diagrams.loki3.com/VaryingWidthList+Icon"/>
    <dgm:cxn modelId="{947846D6-7F92-4F65-BC17-D847628CB209}" type="presParOf" srcId="{8050572A-F883-4BEC-8A6C-6F23DE85878C}" destId="{0CDF7902-ED4B-4C8C-A0E9-265F6C46195D}" srcOrd="7" destOrd="0" presId="urn:diagrams.loki3.com/VaryingWidthList+Icon"/>
    <dgm:cxn modelId="{69039ACC-A20D-49CC-971E-C058EC553104}" type="presParOf" srcId="{8050572A-F883-4BEC-8A6C-6F23DE85878C}" destId="{2FE368ED-53F7-445F-8B3B-CBDA064051FA}" srcOrd="8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0CD610-8876-4C02-A670-2B2DE93633A0}" type="doc">
      <dgm:prSet loTypeId="urn:microsoft.com/office/officeart/2005/8/layout/orgChart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F12CFA8-FED1-4E1C-925A-A9ED2F43431A}">
      <dgm:prSet phldrT="[Текст]"/>
      <dgm:spPr/>
      <dgm:t>
        <a:bodyPr/>
        <a:lstStyle/>
        <a:p>
          <a:r>
            <a:rPr lang="uk-UA" dirty="0" smtClean="0"/>
            <a:t>Моделі</a:t>
          </a:r>
          <a:endParaRPr lang="ru-RU" dirty="0"/>
        </a:p>
      </dgm:t>
    </dgm:pt>
    <dgm:pt modelId="{C2E9C9EE-F022-46FC-9763-EA73F9C9B3F8}" type="parTrans" cxnId="{606D20B6-67F0-4D5D-9BD8-0FD58733929F}">
      <dgm:prSet/>
      <dgm:spPr/>
      <dgm:t>
        <a:bodyPr/>
        <a:lstStyle/>
        <a:p>
          <a:endParaRPr lang="ru-RU"/>
        </a:p>
      </dgm:t>
    </dgm:pt>
    <dgm:pt modelId="{EDD27E9F-5EA2-4B5A-8CDE-9AB24723091D}" type="sibTrans" cxnId="{606D20B6-67F0-4D5D-9BD8-0FD58733929F}">
      <dgm:prSet/>
      <dgm:spPr/>
      <dgm:t>
        <a:bodyPr/>
        <a:lstStyle/>
        <a:p>
          <a:endParaRPr lang="ru-RU"/>
        </a:p>
      </dgm:t>
    </dgm:pt>
    <dgm:pt modelId="{9C50E9B6-4D53-4E2E-913F-0BB356084585}">
      <dgm:prSet phldrT="[Текст]"/>
      <dgm:spPr/>
      <dgm:t>
        <a:bodyPr/>
        <a:lstStyle/>
        <a:p>
          <a:r>
            <a:rPr lang="uk-UA" dirty="0" smtClean="0"/>
            <a:t>Абстрактні</a:t>
          </a:r>
          <a:endParaRPr lang="ru-RU" dirty="0"/>
        </a:p>
      </dgm:t>
    </dgm:pt>
    <dgm:pt modelId="{0810D003-A326-4928-AE55-BEE52F832EDE}" type="parTrans" cxnId="{BC73666F-7669-48FC-B1EE-0A7CDB3B5F6E}">
      <dgm:prSet/>
      <dgm:spPr/>
      <dgm:t>
        <a:bodyPr/>
        <a:lstStyle/>
        <a:p>
          <a:endParaRPr lang="ru-RU"/>
        </a:p>
      </dgm:t>
    </dgm:pt>
    <dgm:pt modelId="{68F50C06-A226-4048-B68C-BF177E122E73}" type="sibTrans" cxnId="{BC73666F-7669-48FC-B1EE-0A7CDB3B5F6E}">
      <dgm:prSet/>
      <dgm:spPr/>
      <dgm:t>
        <a:bodyPr/>
        <a:lstStyle/>
        <a:p>
          <a:endParaRPr lang="ru-RU"/>
        </a:p>
      </dgm:t>
    </dgm:pt>
    <dgm:pt modelId="{43B435D0-CAC2-4AED-93E9-6FA6035AC54F}">
      <dgm:prSet phldrT="[Текст]"/>
      <dgm:spPr/>
      <dgm:t>
        <a:bodyPr/>
        <a:lstStyle/>
        <a:p>
          <a:r>
            <a:rPr lang="uk-UA" dirty="0" smtClean="0"/>
            <a:t>Матеріальні</a:t>
          </a:r>
          <a:endParaRPr lang="ru-RU" dirty="0"/>
        </a:p>
      </dgm:t>
    </dgm:pt>
    <dgm:pt modelId="{C134F7A4-F25A-4F1F-9C91-27E02406D3D8}" type="parTrans" cxnId="{44A82AB9-3AA9-4984-A805-B5EBAAFD3F6E}">
      <dgm:prSet/>
      <dgm:spPr/>
      <dgm:t>
        <a:bodyPr/>
        <a:lstStyle/>
        <a:p>
          <a:endParaRPr lang="ru-RU"/>
        </a:p>
      </dgm:t>
    </dgm:pt>
    <dgm:pt modelId="{1FBA79B8-F38D-4454-981B-26A17D186177}" type="sibTrans" cxnId="{44A82AB9-3AA9-4984-A805-B5EBAAFD3F6E}">
      <dgm:prSet/>
      <dgm:spPr/>
      <dgm:t>
        <a:bodyPr/>
        <a:lstStyle/>
        <a:p>
          <a:endParaRPr lang="ru-RU"/>
        </a:p>
      </dgm:t>
    </dgm:pt>
    <dgm:pt modelId="{69CF160F-9916-4373-B9EB-A6753DA2FB8E}">
      <dgm:prSet/>
      <dgm:spPr/>
      <dgm:t>
        <a:bodyPr/>
        <a:lstStyle/>
        <a:p>
          <a:r>
            <a:rPr lang="uk-UA" dirty="0" smtClean="0"/>
            <a:t>Вербальні</a:t>
          </a:r>
          <a:endParaRPr lang="ru-RU" dirty="0"/>
        </a:p>
      </dgm:t>
    </dgm:pt>
    <dgm:pt modelId="{8F4AEFC8-3FE2-4FAB-845C-621B3A6F7B34}" type="parTrans" cxnId="{70CE4E2B-ED11-4AC6-AC71-91D47BAE3CF6}">
      <dgm:prSet/>
      <dgm:spPr/>
      <dgm:t>
        <a:bodyPr/>
        <a:lstStyle/>
        <a:p>
          <a:endParaRPr lang="ru-RU"/>
        </a:p>
      </dgm:t>
    </dgm:pt>
    <dgm:pt modelId="{DA4708A5-72E0-4B8C-AEE3-93282C44151D}" type="sibTrans" cxnId="{70CE4E2B-ED11-4AC6-AC71-91D47BAE3CF6}">
      <dgm:prSet/>
      <dgm:spPr/>
      <dgm:t>
        <a:bodyPr/>
        <a:lstStyle/>
        <a:p>
          <a:endParaRPr lang="ru-RU"/>
        </a:p>
      </dgm:t>
    </dgm:pt>
    <dgm:pt modelId="{9106DCE7-4855-49F2-853C-6D3C69D291EF}">
      <dgm:prSet/>
      <dgm:spPr/>
      <dgm:t>
        <a:bodyPr/>
        <a:lstStyle/>
        <a:p>
          <a:r>
            <a:rPr lang="uk-UA" dirty="0" smtClean="0"/>
            <a:t>Знакові</a:t>
          </a:r>
          <a:endParaRPr lang="ru-RU" dirty="0"/>
        </a:p>
      </dgm:t>
    </dgm:pt>
    <dgm:pt modelId="{8C8A1290-EC53-4424-B67B-E1D2072DCF72}" type="parTrans" cxnId="{B53EF152-9F81-4CB7-B6A2-736EB541C59E}">
      <dgm:prSet/>
      <dgm:spPr/>
      <dgm:t>
        <a:bodyPr/>
        <a:lstStyle/>
        <a:p>
          <a:endParaRPr lang="ru-RU"/>
        </a:p>
      </dgm:t>
    </dgm:pt>
    <dgm:pt modelId="{9822577D-08AF-4B17-B8B5-A7E73863F102}" type="sibTrans" cxnId="{B53EF152-9F81-4CB7-B6A2-736EB541C59E}">
      <dgm:prSet/>
      <dgm:spPr/>
      <dgm:t>
        <a:bodyPr/>
        <a:lstStyle/>
        <a:p>
          <a:endParaRPr lang="ru-RU"/>
        </a:p>
      </dgm:t>
    </dgm:pt>
    <dgm:pt modelId="{88CE0AC2-2FFD-4554-B7AF-E52E123C8ACC}" type="pres">
      <dgm:prSet presAssocID="{AE0CD610-8876-4C02-A670-2B2DE93633A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21B1273-9E6D-4407-B28E-082465EF282D}" type="pres">
      <dgm:prSet presAssocID="{7F12CFA8-FED1-4E1C-925A-A9ED2F43431A}" presName="hierRoot1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61510E5F-D4C1-4D1A-AEE3-B8BD59007B6B}" type="pres">
      <dgm:prSet presAssocID="{7F12CFA8-FED1-4E1C-925A-A9ED2F43431A}" presName="rootComposite1" presStyleCnt="0"/>
      <dgm:spPr/>
      <dgm:t>
        <a:bodyPr/>
        <a:lstStyle/>
        <a:p>
          <a:endParaRPr lang="uk-UA"/>
        </a:p>
      </dgm:t>
    </dgm:pt>
    <dgm:pt modelId="{41EEBBF0-DF31-4E9D-865E-2EA02FEA4917}" type="pres">
      <dgm:prSet presAssocID="{7F12CFA8-FED1-4E1C-925A-A9ED2F43431A}" presName="rootText1" presStyleLbl="node0" presStyleIdx="0" presStyleCnt="1" custScaleX="3394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DCD439-C933-4776-BC61-7B53D76486E1}" type="pres">
      <dgm:prSet presAssocID="{7F12CFA8-FED1-4E1C-925A-A9ED2F43431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5D66E2C-06CB-40E4-AEE5-8C61A4D92547}" type="pres">
      <dgm:prSet presAssocID="{7F12CFA8-FED1-4E1C-925A-A9ED2F43431A}" presName="hierChild2" presStyleCnt="0"/>
      <dgm:spPr/>
      <dgm:t>
        <a:bodyPr/>
        <a:lstStyle/>
        <a:p>
          <a:endParaRPr lang="uk-UA"/>
        </a:p>
      </dgm:t>
    </dgm:pt>
    <dgm:pt modelId="{651D084D-5943-47C8-8DAA-2782CDE75E46}" type="pres">
      <dgm:prSet presAssocID="{0810D003-A326-4928-AE55-BEE52F832EDE}" presName="Name37" presStyleLbl="parChTrans1D2" presStyleIdx="0" presStyleCnt="2"/>
      <dgm:spPr/>
      <dgm:t>
        <a:bodyPr/>
        <a:lstStyle/>
        <a:p>
          <a:endParaRPr lang="ru-RU"/>
        </a:p>
      </dgm:t>
    </dgm:pt>
    <dgm:pt modelId="{77988384-524F-49C7-9791-102DA6073A29}" type="pres">
      <dgm:prSet presAssocID="{9C50E9B6-4D53-4E2E-913F-0BB356084585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62B39007-88C5-4707-B7CC-8A2D7845A7A1}" type="pres">
      <dgm:prSet presAssocID="{9C50E9B6-4D53-4E2E-913F-0BB356084585}" presName="rootComposite" presStyleCnt="0"/>
      <dgm:spPr/>
      <dgm:t>
        <a:bodyPr/>
        <a:lstStyle/>
        <a:p>
          <a:endParaRPr lang="uk-UA"/>
        </a:p>
      </dgm:t>
    </dgm:pt>
    <dgm:pt modelId="{146A2D47-1CBF-4921-823F-B173BFB27505}" type="pres">
      <dgm:prSet presAssocID="{9C50E9B6-4D53-4E2E-913F-0BB356084585}" presName="rootText" presStyleLbl="node2" presStyleIdx="0" presStyleCnt="2" custScaleX="1922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DBCB70-B689-4CB9-B7A2-3EABD3550FB0}" type="pres">
      <dgm:prSet presAssocID="{9C50E9B6-4D53-4E2E-913F-0BB356084585}" presName="rootConnector" presStyleLbl="node2" presStyleIdx="0" presStyleCnt="2"/>
      <dgm:spPr/>
      <dgm:t>
        <a:bodyPr/>
        <a:lstStyle/>
        <a:p>
          <a:endParaRPr lang="ru-RU"/>
        </a:p>
      </dgm:t>
    </dgm:pt>
    <dgm:pt modelId="{169EA0FA-EAEE-4409-BE20-01EDD30761CE}" type="pres">
      <dgm:prSet presAssocID="{9C50E9B6-4D53-4E2E-913F-0BB356084585}" presName="hierChild4" presStyleCnt="0"/>
      <dgm:spPr/>
      <dgm:t>
        <a:bodyPr/>
        <a:lstStyle/>
        <a:p>
          <a:endParaRPr lang="uk-UA"/>
        </a:p>
      </dgm:t>
    </dgm:pt>
    <dgm:pt modelId="{416729A8-5AF9-4ECB-BDB4-FCFBA4499BC2}" type="pres">
      <dgm:prSet presAssocID="{8F4AEFC8-3FE2-4FAB-845C-621B3A6F7B34}" presName="Name37" presStyleLbl="parChTrans1D3" presStyleIdx="0" presStyleCnt="2"/>
      <dgm:spPr/>
      <dgm:t>
        <a:bodyPr/>
        <a:lstStyle/>
        <a:p>
          <a:endParaRPr lang="ru-RU"/>
        </a:p>
      </dgm:t>
    </dgm:pt>
    <dgm:pt modelId="{DFD330CE-63A2-419E-9464-36AFE9C0CCBF}" type="pres">
      <dgm:prSet presAssocID="{69CF160F-9916-4373-B9EB-A6753DA2FB8E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51252F2A-11EB-46EA-B92E-30EE374B1462}" type="pres">
      <dgm:prSet presAssocID="{69CF160F-9916-4373-B9EB-A6753DA2FB8E}" presName="rootComposite" presStyleCnt="0"/>
      <dgm:spPr/>
      <dgm:t>
        <a:bodyPr/>
        <a:lstStyle/>
        <a:p>
          <a:endParaRPr lang="uk-UA"/>
        </a:p>
      </dgm:t>
    </dgm:pt>
    <dgm:pt modelId="{3F32D727-5FA9-47DC-8F32-23E36A9A1E10}" type="pres">
      <dgm:prSet presAssocID="{69CF160F-9916-4373-B9EB-A6753DA2FB8E}" presName="rootText" presStyleLbl="node3" presStyleIdx="0" presStyleCnt="2" custScaleX="157604" custLinFactY="7556" custLinFactNeighborX="2896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E02933-4713-4388-8347-6A0F55067D25}" type="pres">
      <dgm:prSet presAssocID="{69CF160F-9916-4373-B9EB-A6753DA2FB8E}" presName="rootConnector" presStyleLbl="node3" presStyleIdx="0" presStyleCnt="2"/>
      <dgm:spPr/>
      <dgm:t>
        <a:bodyPr/>
        <a:lstStyle/>
        <a:p>
          <a:endParaRPr lang="ru-RU"/>
        </a:p>
      </dgm:t>
    </dgm:pt>
    <dgm:pt modelId="{E89FA456-9400-4FBC-90D9-82A12D0AF765}" type="pres">
      <dgm:prSet presAssocID="{69CF160F-9916-4373-B9EB-A6753DA2FB8E}" presName="hierChild4" presStyleCnt="0"/>
      <dgm:spPr/>
      <dgm:t>
        <a:bodyPr/>
        <a:lstStyle/>
        <a:p>
          <a:endParaRPr lang="uk-UA"/>
        </a:p>
      </dgm:t>
    </dgm:pt>
    <dgm:pt modelId="{BEC7377A-728F-407F-A1E0-353844212CB2}" type="pres">
      <dgm:prSet presAssocID="{69CF160F-9916-4373-B9EB-A6753DA2FB8E}" presName="hierChild5" presStyleCnt="0"/>
      <dgm:spPr/>
      <dgm:t>
        <a:bodyPr/>
        <a:lstStyle/>
        <a:p>
          <a:endParaRPr lang="uk-UA"/>
        </a:p>
      </dgm:t>
    </dgm:pt>
    <dgm:pt modelId="{347E77CD-C726-4E1D-990F-720E9E19E842}" type="pres">
      <dgm:prSet presAssocID="{8C8A1290-EC53-4424-B67B-E1D2072DCF72}" presName="Name37" presStyleLbl="parChTrans1D3" presStyleIdx="1" presStyleCnt="2"/>
      <dgm:spPr/>
      <dgm:t>
        <a:bodyPr/>
        <a:lstStyle/>
        <a:p>
          <a:endParaRPr lang="ru-RU"/>
        </a:p>
      </dgm:t>
    </dgm:pt>
    <dgm:pt modelId="{3C1C32AD-F242-42C1-A623-FC2365C35D9B}" type="pres">
      <dgm:prSet presAssocID="{9106DCE7-4855-49F2-853C-6D3C69D291EF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21DEB0C2-0B55-404A-A3E9-E6B54C0E3203}" type="pres">
      <dgm:prSet presAssocID="{9106DCE7-4855-49F2-853C-6D3C69D291EF}" presName="rootComposite" presStyleCnt="0"/>
      <dgm:spPr/>
      <dgm:t>
        <a:bodyPr/>
        <a:lstStyle/>
        <a:p>
          <a:endParaRPr lang="uk-UA"/>
        </a:p>
      </dgm:t>
    </dgm:pt>
    <dgm:pt modelId="{2908394D-2C54-4514-99BD-37DCEC3FFB8F}" type="pres">
      <dgm:prSet presAssocID="{9106DCE7-4855-49F2-853C-6D3C69D291EF}" presName="rootText" presStyleLbl="node3" presStyleIdx="1" presStyleCnt="2" custScaleX="155100" custLinFactY="-57879" custLinFactNeighborX="2896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F2900F-3A45-439D-8EB6-62CEC76548BB}" type="pres">
      <dgm:prSet presAssocID="{9106DCE7-4855-49F2-853C-6D3C69D291EF}" presName="rootConnector" presStyleLbl="node3" presStyleIdx="1" presStyleCnt="2"/>
      <dgm:spPr/>
      <dgm:t>
        <a:bodyPr/>
        <a:lstStyle/>
        <a:p>
          <a:endParaRPr lang="ru-RU"/>
        </a:p>
      </dgm:t>
    </dgm:pt>
    <dgm:pt modelId="{5B10855A-C1A6-402A-81D9-64773B8AA6F5}" type="pres">
      <dgm:prSet presAssocID="{9106DCE7-4855-49F2-853C-6D3C69D291EF}" presName="hierChild4" presStyleCnt="0"/>
      <dgm:spPr/>
      <dgm:t>
        <a:bodyPr/>
        <a:lstStyle/>
        <a:p>
          <a:endParaRPr lang="uk-UA"/>
        </a:p>
      </dgm:t>
    </dgm:pt>
    <dgm:pt modelId="{FCEAACDC-1BF4-4B6D-B6B0-BBB2F19114E1}" type="pres">
      <dgm:prSet presAssocID="{9106DCE7-4855-49F2-853C-6D3C69D291EF}" presName="hierChild5" presStyleCnt="0"/>
      <dgm:spPr/>
      <dgm:t>
        <a:bodyPr/>
        <a:lstStyle/>
        <a:p>
          <a:endParaRPr lang="uk-UA"/>
        </a:p>
      </dgm:t>
    </dgm:pt>
    <dgm:pt modelId="{2643787F-640C-44E0-9FE1-2B397F8939D5}" type="pres">
      <dgm:prSet presAssocID="{9C50E9B6-4D53-4E2E-913F-0BB356084585}" presName="hierChild5" presStyleCnt="0"/>
      <dgm:spPr/>
      <dgm:t>
        <a:bodyPr/>
        <a:lstStyle/>
        <a:p>
          <a:endParaRPr lang="uk-UA"/>
        </a:p>
      </dgm:t>
    </dgm:pt>
    <dgm:pt modelId="{7B8528CE-04D2-476B-92EC-31979BC6C608}" type="pres">
      <dgm:prSet presAssocID="{C134F7A4-F25A-4F1F-9C91-27E02406D3D8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00178F7-5474-4F2A-A0DE-4D9A75051DCE}" type="pres">
      <dgm:prSet presAssocID="{43B435D0-CAC2-4AED-93E9-6FA6035AC54F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178558E2-0EB0-465E-8959-C34B1B987026}" type="pres">
      <dgm:prSet presAssocID="{43B435D0-CAC2-4AED-93E9-6FA6035AC54F}" presName="rootComposite" presStyleCnt="0"/>
      <dgm:spPr/>
      <dgm:t>
        <a:bodyPr/>
        <a:lstStyle/>
        <a:p>
          <a:endParaRPr lang="uk-UA"/>
        </a:p>
      </dgm:t>
    </dgm:pt>
    <dgm:pt modelId="{14FC2212-89EB-4CDA-AD53-E17795662819}" type="pres">
      <dgm:prSet presAssocID="{43B435D0-CAC2-4AED-93E9-6FA6035AC54F}" presName="rootText" presStyleLbl="node2" presStyleIdx="1" presStyleCnt="2" custScaleX="1691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BE4A32-8DDC-4A69-9781-840256ED315D}" type="pres">
      <dgm:prSet presAssocID="{43B435D0-CAC2-4AED-93E9-6FA6035AC54F}" presName="rootConnector" presStyleLbl="node2" presStyleIdx="1" presStyleCnt="2"/>
      <dgm:spPr/>
      <dgm:t>
        <a:bodyPr/>
        <a:lstStyle/>
        <a:p>
          <a:endParaRPr lang="ru-RU"/>
        </a:p>
      </dgm:t>
    </dgm:pt>
    <dgm:pt modelId="{85A2182E-AC23-4AB9-B0A0-69A7ECB2F5C7}" type="pres">
      <dgm:prSet presAssocID="{43B435D0-CAC2-4AED-93E9-6FA6035AC54F}" presName="hierChild4" presStyleCnt="0"/>
      <dgm:spPr/>
      <dgm:t>
        <a:bodyPr/>
        <a:lstStyle/>
        <a:p>
          <a:endParaRPr lang="uk-UA"/>
        </a:p>
      </dgm:t>
    </dgm:pt>
    <dgm:pt modelId="{3327C8D4-3818-4A8A-8893-240C47BC9ABA}" type="pres">
      <dgm:prSet presAssocID="{43B435D0-CAC2-4AED-93E9-6FA6035AC54F}" presName="hierChild5" presStyleCnt="0"/>
      <dgm:spPr/>
      <dgm:t>
        <a:bodyPr/>
        <a:lstStyle/>
        <a:p>
          <a:endParaRPr lang="uk-UA"/>
        </a:p>
      </dgm:t>
    </dgm:pt>
    <dgm:pt modelId="{B1A3AB3C-0961-4A6B-A290-34745E75F257}" type="pres">
      <dgm:prSet presAssocID="{7F12CFA8-FED1-4E1C-925A-A9ED2F43431A}" presName="hierChild3" presStyleCnt="0"/>
      <dgm:spPr/>
      <dgm:t>
        <a:bodyPr/>
        <a:lstStyle/>
        <a:p>
          <a:endParaRPr lang="uk-UA"/>
        </a:p>
      </dgm:t>
    </dgm:pt>
  </dgm:ptLst>
  <dgm:cxnLst>
    <dgm:cxn modelId="{1A54818E-C8C9-4EC9-8979-0138F116A910}" type="presOf" srcId="{9106DCE7-4855-49F2-853C-6D3C69D291EF}" destId="{C9F2900F-3A45-439D-8EB6-62CEC76548BB}" srcOrd="1" destOrd="0" presId="urn:microsoft.com/office/officeart/2005/8/layout/orgChart1"/>
    <dgm:cxn modelId="{E5BB33F9-184C-45B9-B3DC-F5C11EDFA762}" type="presOf" srcId="{8F4AEFC8-3FE2-4FAB-845C-621B3A6F7B34}" destId="{416729A8-5AF9-4ECB-BDB4-FCFBA4499BC2}" srcOrd="0" destOrd="0" presId="urn:microsoft.com/office/officeart/2005/8/layout/orgChart1"/>
    <dgm:cxn modelId="{F5D0C5AA-0671-494F-8A66-0F19F8605BC9}" type="presOf" srcId="{9106DCE7-4855-49F2-853C-6D3C69D291EF}" destId="{2908394D-2C54-4514-99BD-37DCEC3FFB8F}" srcOrd="0" destOrd="0" presId="urn:microsoft.com/office/officeart/2005/8/layout/orgChart1"/>
    <dgm:cxn modelId="{C1A38645-060A-4AD4-B321-42154B739CA9}" type="presOf" srcId="{69CF160F-9916-4373-B9EB-A6753DA2FB8E}" destId="{A6E02933-4713-4388-8347-6A0F55067D25}" srcOrd="1" destOrd="0" presId="urn:microsoft.com/office/officeart/2005/8/layout/orgChart1"/>
    <dgm:cxn modelId="{33A52C8E-3B01-4D94-9005-84B1B0D44DC6}" type="presOf" srcId="{0810D003-A326-4928-AE55-BEE52F832EDE}" destId="{651D084D-5943-47C8-8DAA-2782CDE75E46}" srcOrd="0" destOrd="0" presId="urn:microsoft.com/office/officeart/2005/8/layout/orgChart1"/>
    <dgm:cxn modelId="{70CE4E2B-ED11-4AC6-AC71-91D47BAE3CF6}" srcId="{9C50E9B6-4D53-4E2E-913F-0BB356084585}" destId="{69CF160F-9916-4373-B9EB-A6753DA2FB8E}" srcOrd="0" destOrd="0" parTransId="{8F4AEFC8-3FE2-4FAB-845C-621B3A6F7B34}" sibTransId="{DA4708A5-72E0-4B8C-AEE3-93282C44151D}"/>
    <dgm:cxn modelId="{BA3736DE-7F97-4DB0-B27E-3D24447D0316}" type="presOf" srcId="{C134F7A4-F25A-4F1F-9C91-27E02406D3D8}" destId="{7B8528CE-04D2-476B-92EC-31979BC6C608}" srcOrd="0" destOrd="0" presId="urn:microsoft.com/office/officeart/2005/8/layout/orgChart1"/>
    <dgm:cxn modelId="{60029B85-C505-46C0-8E04-7AE572A05452}" type="presOf" srcId="{7F12CFA8-FED1-4E1C-925A-A9ED2F43431A}" destId="{FFDCD439-C933-4776-BC61-7B53D76486E1}" srcOrd="1" destOrd="0" presId="urn:microsoft.com/office/officeart/2005/8/layout/orgChart1"/>
    <dgm:cxn modelId="{F30C83CD-34E1-4725-9DD9-5D179EAA3E7B}" type="presOf" srcId="{AE0CD610-8876-4C02-A670-2B2DE93633A0}" destId="{88CE0AC2-2FFD-4554-B7AF-E52E123C8ACC}" srcOrd="0" destOrd="0" presId="urn:microsoft.com/office/officeart/2005/8/layout/orgChart1"/>
    <dgm:cxn modelId="{F12007C0-632E-4FFB-B67B-B40E003CAD4F}" type="presOf" srcId="{8C8A1290-EC53-4424-B67B-E1D2072DCF72}" destId="{347E77CD-C726-4E1D-990F-720E9E19E842}" srcOrd="0" destOrd="0" presId="urn:microsoft.com/office/officeart/2005/8/layout/orgChart1"/>
    <dgm:cxn modelId="{9C7980C4-0AC9-4F5D-98FC-503FB6698598}" type="presOf" srcId="{9C50E9B6-4D53-4E2E-913F-0BB356084585}" destId="{50DBCB70-B689-4CB9-B7A2-3EABD3550FB0}" srcOrd="1" destOrd="0" presId="urn:microsoft.com/office/officeart/2005/8/layout/orgChart1"/>
    <dgm:cxn modelId="{D41AB9E3-7E95-488C-B0F2-9EF847589547}" type="presOf" srcId="{7F12CFA8-FED1-4E1C-925A-A9ED2F43431A}" destId="{41EEBBF0-DF31-4E9D-865E-2EA02FEA4917}" srcOrd="0" destOrd="0" presId="urn:microsoft.com/office/officeart/2005/8/layout/orgChart1"/>
    <dgm:cxn modelId="{BC73666F-7669-48FC-B1EE-0A7CDB3B5F6E}" srcId="{7F12CFA8-FED1-4E1C-925A-A9ED2F43431A}" destId="{9C50E9B6-4D53-4E2E-913F-0BB356084585}" srcOrd="0" destOrd="0" parTransId="{0810D003-A326-4928-AE55-BEE52F832EDE}" sibTransId="{68F50C06-A226-4048-B68C-BF177E122E73}"/>
    <dgm:cxn modelId="{E0F29139-8AEC-4053-BB74-92E2E87300B9}" type="presOf" srcId="{69CF160F-9916-4373-B9EB-A6753DA2FB8E}" destId="{3F32D727-5FA9-47DC-8F32-23E36A9A1E10}" srcOrd="0" destOrd="0" presId="urn:microsoft.com/office/officeart/2005/8/layout/orgChart1"/>
    <dgm:cxn modelId="{44A82AB9-3AA9-4984-A805-B5EBAAFD3F6E}" srcId="{7F12CFA8-FED1-4E1C-925A-A9ED2F43431A}" destId="{43B435D0-CAC2-4AED-93E9-6FA6035AC54F}" srcOrd="1" destOrd="0" parTransId="{C134F7A4-F25A-4F1F-9C91-27E02406D3D8}" sibTransId="{1FBA79B8-F38D-4454-981B-26A17D186177}"/>
    <dgm:cxn modelId="{CAF8B92F-883D-4EAE-99CE-0D2C384EE082}" type="presOf" srcId="{43B435D0-CAC2-4AED-93E9-6FA6035AC54F}" destId="{14FC2212-89EB-4CDA-AD53-E17795662819}" srcOrd="0" destOrd="0" presId="urn:microsoft.com/office/officeart/2005/8/layout/orgChart1"/>
    <dgm:cxn modelId="{B53EF152-9F81-4CB7-B6A2-736EB541C59E}" srcId="{9C50E9B6-4D53-4E2E-913F-0BB356084585}" destId="{9106DCE7-4855-49F2-853C-6D3C69D291EF}" srcOrd="1" destOrd="0" parTransId="{8C8A1290-EC53-4424-B67B-E1D2072DCF72}" sibTransId="{9822577D-08AF-4B17-B8B5-A7E73863F102}"/>
    <dgm:cxn modelId="{7A6CB921-AC68-4D03-9A24-1C8EAA974863}" type="presOf" srcId="{43B435D0-CAC2-4AED-93E9-6FA6035AC54F}" destId="{40BE4A32-8DDC-4A69-9781-840256ED315D}" srcOrd="1" destOrd="0" presId="urn:microsoft.com/office/officeart/2005/8/layout/orgChart1"/>
    <dgm:cxn modelId="{606D20B6-67F0-4D5D-9BD8-0FD58733929F}" srcId="{AE0CD610-8876-4C02-A670-2B2DE93633A0}" destId="{7F12CFA8-FED1-4E1C-925A-A9ED2F43431A}" srcOrd="0" destOrd="0" parTransId="{C2E9C9EE-F022-46FC-9763-EA73F9C9B3F8}" sibTransId="{EDD27E9F-5EA2-4B5A-8CDE-9AB24723091D}"/>
    <dgm:cxn modelId="{AB1187D0-E436-4D0E-BA58-B93D33731BF3}" type="presOf" srcId="{9C50E9B6-4D53-4E2E-913F-0BB356084585}" destId="{146A2D47-1CBF-4921-823F-B173BFB27505}" srcOrd="0" destOrd="0" presId="urn:microsoft.com/office/officeart/2005/8/layout/orgChart1"/>
    <dgm:cxn modelId="{B0A61ECC-6A9C-4E4C-A4DE-59868E24D10B}" type="presParOf" srcId="{88CE0AC2-2FFD-4554-B7AF-E52E123C8ACC}" destId="{521B1273-9E6D-4407-B28E-082465EF282D}" srcOrd="0" destOrd="0" presId="urn:microsoft.com/office/officeart/2005/8/layout/orgChart1"/>
    <dgm:cxn modelId="{B28AC8B0-FB94-40E0-AFA2-94B6ABB5B16F}" type="presParOf" srcId="{521B1273-9E6D-4407-B28E-082465EF282D}" destId="{61510E5F-D4C1-4D1A-AEE3-B8BD59007B6B}" srcOrd="0" destOrd="0" presId="urn:microsoft.com/office/officeart/2005/8/layout/orgChart1"/>
    <dgm:cxn modelId="{2FB38311-5F17-4241-8466-29AFB0790A78}" type="presParOf" srcId="{61510E5F-D4C1-4D1A-AEE3-B8BD59007B6B}" destId="{41EEBBF0-DF31-4E9D-865E-2EA02FEA4917}" srcOrd="0" destOrd="0" presId="urn:microsoft.com/office/officeart/2005/8/layout/orgChart1"/>
    <dgm:cxn modelId="{B6E26C30-0451-45AA-A638-84383B8A1E3D}" type="presParOf" srcId="{61510E5F-D4C1-4D1A-AEE3-B8BD59007B6B}" destId="{FFDCD439-C933-4776-BC61-7B53D76486E1}" srcOrd="1" destOrd="0" presId="urn:microsoft.com/office/officeart/2005/8/layout/orgChart1"/>
    <dgm:cxn modelId="{055C6A53-28BA-4122-AAED-D7DBEEC7AA50}" type="presParOf" srcId="{521B1273-9E6D-4407-B28E-082465EF282D}" destId="{55D66E2C-06CB-40E4-AEE5-8C61A4D92547}" srcOrd="1" destOrd="0" presId="urn:microsoft.com/office/officeart/2005/8/layout/orgChart1"/>
    <dgm:cxn modelId="{29FEB318-6342-44F0-ADE1-7F0E7D63CC6A}" type="presParOf" srcId="{55D66E2C-06CB-40E4-AEE5-8C61A4D92547}" destId="{651D084D-5943-47C8-8DAA-2782CDE75E46}" srcOrd="0" destOrd="0" presId="urn:microsoft.com/office/officeart/2005/8/layout/orgChart1"/>
    <dgm:cxn modelId="{0F941AAE-FF99-482C-85A8-D016FD97B294}" type="presParOf" srcId="{55D66E2C-06CB-40E4-AEE5-8C61A4D92547}" destId="{77988384-524F-49C7-9791-102DA6073A29}" srcOrd="1" destOrd="0" presId="urn:microsoft.com/office/officeart/2005/8/layout/orgChart1"/>
    <dgm:cxn modelId="{26802520-CBF9-430F-97D4-1CBB224F2D94}" type="presParOf" srcId="{77988384-524F-49C7-9791-102DA6073A29}" destId="{62B39007-88C5-4707-B7CC-8A2D7845A7A1}" srcOrd="0" destOrd="0" presId="urn:microsoft.com/office/officeart/2005/8/layout/orgChart1"/>
    <dgm:cxn modelId="{F54E2350-0D55-4BBE-9ACB-911215A23D7E}" type="presParOf" srcId="{62B39007-88C5-4707-B7CC-8A2D7845A7A1}" destId="{146A2D47-1CBF-4921-823F-B173BFB27505}" srcOrd="0" destOrd="0" presId="urn:microsoft.com/office/officeart/2005/8/layout/orgChart1"/>
    <dgm:cxn modelId="{6D7CA738-45CE-48D5-8E96-8BD618673724}" type="presParOf" srcId="{62B39007-88C5-4707-B7CC-8A2D7845A7A1}" destId="{50DBCB70-B689-4CB9-B7A2-3EABD3550FB0}" srcOrd="1" destOrd="0" presId="urn:microsoft.com/office/officeart/2005/8/layout/orgChart1"/>
    <dgm:cxn modelId="{0CA27147-0B55-48EF-B432-1EBA0F274F5C}" type="presParOf" srcId="{77988384-524F-49C7-9791-102DA6073A29}" destId="{169EA0FA-EAEE-4409-BE20-01EDD30761CE}" srcOrd="1" destOrd="0" presId="urn:microsoft.com/office/officeart/2005/8/layout/orgChart1"/>
    <dgm:cxn modelId="{7E959B4E-FFCB-4B5C-8872-816E1D186618}" type="presParOf" srcId="{169EA0FA-EAEE-4409-BE20-01EDD30761CE}" destId="{416729A8-5AF9-4ECB-BDB4-FCFBA4499BC2}" srcOrd="0" destOrd="0" presId="urn:microsoft.com/office/officeart/2005/8/layout/orgChart1"/>
    <dgm:cxn modelId="{CE7A15C4-20B7-4A4A-B0D8-AA8028D06392}" type="presParOf" srcId="{169EA0FA-EAEE-4409-BE20-01EDD30761CE}" destId="{DFD330CE-63A2-419E-9464-36AFE9C0CCBF}" srcOrd="1" destOrd="0" presId="urn:microsoft.com/office/officeart/2005/8/layout/orgChart1"/>
    <dgm:cxn modelId="{F658A21F-AF06-497A-AA9A-CB0BC8575B6A}" type="presParOf" srcId="{DFD330CE-63A2-419E-9464-36AFE9C0CCBF}" destId="{51252F2A-11EB-46EA-B92E-30EE374B1462}" srcOrd="0" destOrd="0" presId="urn:microsoft.com/office/officeart/2005/8/layout/orgChart1"/>
    <dgm:cxn modelId="{32351607-BD66-45B5-B8F8-614BDF656F8B}" type="presParOf" srcId="{51252F2A-11EB-46EA-B92E-30EE374B1462}" destId="{3F32D727-5FA9-47DC-8F32-23E36A9A1E10}" srcOrd="0" destOrd="0" presId="urn:microsoft.com/office/officeart/2005/8/layout/orgChart1"/>
    <dgm:cxn modelId="{F0579DC5-84E8-41A6-8628-9B29484B08D3}" type="presParOf" srcId="{51252F2A-11EB-46EA-B92E-30EE374B1462}" destId="{A6E02933-4713-4388-8347-6A0F55067D25}" srcOrd="1" destOrd="0" presId="urn:microsoft.com/office/officeart/2005/8/layout/orgChart1"/>
    <dgm:cxn modelId="{0765CAF2-F949-46F1-B5AF-3FE690EBC5C5}" type="presParOf" srcId="{DFD330CE-63A2-419E-9464-36AFE9C0CCBF}" destId="{E89FA456-9400-4FBC-90D9-82A12D0AF765}" srcOrd="1" destOrd="0" presId="urn:microsoft.com/office/officeart/2005/8/layout/orgChart1"/>
    <dgm:cxn modelId="{42060CF2-D393-4DB8-A03D-424EBD2A1A4E}" type="presParOf" srcId="{DFD330CE-63A2-419E-9464-36AFE9C0CCBF}" destId="{BEC7377A-728F-407F-A1E0-353844212CB2}" srcOrd="2" destOrd="0" presId="urn:microsoft.com/office/officeart/2005/8/layout/orgChart1"/>
    <dgm:cxn modelId="{CDD71735-0B48-40F3-8130-65B972D042E8}" type="presParOf" srcId="{169EA0FA-EAEE-4409-BE20-01EDD30761CE}" destId="{347E77CD-C726-4E1D-990F-720E9E19E842}" srcOrd="2" destOrd="0" presId="urn:microsoft.com/office/officeart/2005/8/layout/orgChart1"/>
    <dgm:cxn modelId="{B4E1AEF8-6E6F-42AF-9998-592EDE47FFF3}" type="presParOf" srcId="{169EA0FA-EAEE-4409-BE20-01EDD30761CE}" destId="{3C1C32AD-F242-42C1-A623-FC2365C35D9B}" srcOrd="3" destOrd="0" presId="urn:microsoft.com/office/officeart/2005/8/layout/orgChart1"/>
    <dgm:cxn modelId="{4DBA8008-6004-4C39-8E1D-6E9B0ECAE1B0}" type="presParOf" srcId="{3C1C32AD-F242-42C1-A623-FC2365C35D9B}" destId="{21DEB0C2-0B55-404A-A3E9-E6B54C0E3203}" srcOrd="0" destOrd="0" presId="urn:microsoft.com/office/officeart/2005/8/layout/orgChart1"/>
    <dgm:cxn modelId="{054C8D35-1F87-4399-A3FC-C621AA177641}" type="presParOf" srcId="{21DEB0C2-0B55-404A-A3E9-E6B54C0E3203}" destId="{2908394D-2C54-4514-99BD-37DCEC3FFB8F}" srcOrd="0" destOrd="0" presId="urn:microsoft.com/office/officeart/2005/8/layout/orgChart1"/>
    <dgm:cxn modelId="{3AA5AD5B-9139-4CEC-8C8E-EE1039D993A5}" type="presParOf" srcId="{21DEB0C2-0B55-404A-A3E9-E6B54C0E3203}" destId="{C9F2900F-3A45-439D-8EB6-62CEC76548BB}" srcOrd="1" destOrd="0" presId="urn:microsoft.com/office/officeart/2005/8/layout/orgChart1"/>
    <dgm:cxn modelId="{C4779A60-85EF-4045-947C-FB34A8E54BDA}" type="presParOf" srcId="{3C1C32AD-F242-42C1-A623-FC2365C35D9B}" destId="{5B10855A-C1A6-402A-81D9-64773B8AA6F5}" srcOrd="1" destOrd="0" presId="urn:microsoft.com/office/officeart/2005/8/layout/orgChart1"/>
    <dgm:cxn modelId="{D5C7ACBA-F826-4F51-9882-78B23A8001A0}" type="presParOf" srcId="{3C1C32AD-F242-42C1-A623-FC2365C35D9B}" destId="{FCEAACDC-1BF4-4B6D-B6B0-BBB2F19114E1}" srcOrd="2" destOrd="0" presId="urn:microsoft.com/office/officeart/2005/8/layout/orgChart1"/>
    <dgm:cxn modelId="{C0F16443-3833-4548-866B-B6FC08BE7D0D}" type="presParOf" srcId="{77988384-524F-49C7-9791-102DA6073A29}" destId="{2643787F-640C-44E0-9FE1-2B397F8939D5}" srcOrd="2" destOrd="0" presId="urn:microsoft.com/office/officeart/2005/8/layout/orgChart1"/>
    <dgm:cxn modelId="{38A54C97-CDF2-48BC-87F0-07A0AB7E6070}" type="presParOf" srcId="{55D66E2C-06CB-40E4-AEE5-8C61A4D92547}" destId="{7B8528CE-04D2-476B-92EC-31979BC6C608}" srcOrd="2" destOrd="0" presId="urn:microsoft.com/office/officeart/2005/8/layout/orgChart1"/>
    <dgm:cxn modelId="{A6B2B403-0033-4100-A12F-D6557812E847}" type="presParOf" srcId="{55D66E2C-06CB-40E4-AEE5-8C61A4D92547}" destId="{000178F7-5474-4F2A-A0DE-4D9A75051DCE}" srcOrd="3" destOrd="0" presId="urn:microsoft.com/office/officeart/2005/8/layout/orgChart1"/>
    <dgm:cxn modelId="{B464928C-154D-4345-8023-F003D2DD6A1C}" type="presParOf" srcId="{000178F7-5474-4F2A-A0DE-4D9A75051DCE}" destId="{178558E2-0EB0-465E-8959-C34B1B987026}" srcOrd="0" destOrd="0" presId="urn:microsoft.com/office/officeart/2005/8/layout/orgChart1"/>
    <dgm:cxn modelId="{E928AB0A-56A2-45C9-8CEE-26CF37D6A58C}" type="presParOf" srcId="{178558E2-0EB0-465E-8959-C34B1B987026}" destId="{14FC2212-89EB-4CDA-AD53-E17795662819}" srcOrd="0" destOrd="0" presId="urn:microsoft.com/office/officeart/2005/8/layout/orgChart1"/>
    <dgm:cxn modelId="{B1FC392E-A99B-4B2A-B8C4-D40DBACD3455}" type="presParOf" srcId="{178558E2-0EB0-465E-8959-C34B1B987026}" destId="{40BE4A32-8DDC-4A69-9781-840256ED315D}" srcOrd="1" destOrd="0" presId="urn:microsoft.com/office/officeart/2005/8/layout/orgChart1"/>
    <dgm:cxn modelId="{5F5D0F44-0E3F-41DE-8A6B-66C50413D696}" type="presParOf" srcId="{000178F7-5474-4F2A-A0DE-4D9A75051DCE}" destId="{85A2182E-AC23-4AB9-B0A0-69A7ECB2F5C7}" srcOrd="1" destOrd="0" presId="urn:microsoft.com/office/officeart/2005/8/layout/orgChart1"/>
    <dgm:cxn modelId="{1B1BCD81-9160-4EB7-847D-369043BFE4E5}" type="presParOf" srcId="{000178F7-5474-4F2A-A0DE-4D9A75051DCE}" destId="{3327C8D4-3818-4A8A-8893-240C47BC9ABA}" srcOrd="2" destOrd="0" presId="urn:microsoft.com/office/officeart/2005/8/layout/orgChart1"/>
    <dgm:cxn modelId="{42B6C140-136B-49F3-90C5-599BD8F5A59A}" type="presParOf" srcId="{521B1273-9E6D-4407-B28E-082465EF282D}" destId="{B1A3AB3C-0961-4A6B-A290-34745E75F2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F74CCB-5A7D-492D-B3D0-A75716E2D7F5}" type="doc">
      <dgm:prSet loTypeId="urn:microsoft.com/office/officeart/2005/8/layout/default#1" loCatId="list" qsTypeId="urn:microsoft.com/office/officeart/2005/8/quickstyle/3d4" qsCatId="3D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98604AE5-ECB1-4B60-A97D-09667D206782}">
      <dgm:prSet phldrT="[Текст]"/>
      <dgm:spPr/>
      <dgm:t>
        <a:bodyPr/>
        <a:lstStyle/>
        <a:p>
          <a:r>
            <a:rPr lang="uk-UA" b="1" dirty="0" smtClean="0"/>
            <a:t>Знакові моделі</a:t>
          </a:r>
          <a:r>
            <a:rPr lang="uk-UA" dirty="0" smtClean="0"/>
            <a:t> – абстрактні моделі, які можна подати за допомогою набору знаків (геометричних фігур, символів, фрагментів тексту);</a:t>
          </a:r>
          <a:endParaRPr lang="uk-UA" dirty="0"/>
        </a:p>
      </dgm:t>
    </dgm:pt>
    <dgm:pt modelId="{5FAA46F2-9B50-41EB-B60D-0B12B7E9A5BF}" type="parTrans" cxnId="{8DA2CACF-A455-4E0A-A5AC-FE2B2F703F0B}">
      <dgm:prSet/>
      <dgm:spPr/>
      <dgm:t>
        <a:bodyPr/>
        <a:lstStyle/>
        <a:p>
          <a:endParaRPr lang="uk-UA"/>
        </a:p>
      </dgm:t>
    </dgm:pt>
    <dgm:pt modelId="{25600352-E1AD-4D78-9FD0-50F1CB43FFA8}" type="sibTrans" cxnId="{8DA2CACF-A455-4E0A-A5AC-FE2B2F703F0B}">
      <dgm:prSet/>
      <dgm:spPr/>
      <dgm:t>
        <a:bodyPr/>
        <a:lstStyle/>
        <a:p>
          <a:endParaRPr lang="uk-UA"/>
        </a:p>
      </dgm:t>
    </dgm:pt>
    <dgm:pt modelId="{208888E2-4992-42C1-83B9-EF9CEC254E34}">
      <dgm:prSet/>
      <dgm:spPr/>
      <dgm:t>
        <a:bodyPr/>
        <a:lstStyle/>
        <a:p>
          <a:r>
            <a:rPr lang="uk-UA" b="1" dirty="0" smtClean="0"/>
            <a:t>Вербальна модель </a:t>
          </a:r>
          <a:r>
            <a:rPr lang="uk-UA" dirty="0" smtClean="0"/>
            <a:t>спочатку народжується в голові людини. Вона може усно передаватися від людини до людини. У цих випадках модель ще не є знаковим способом, оскільки не має вигляду креслення, формули, тексту. Модель у голові людини існує у формі не до кінця усвідомлених уявних зображень. </a:t>
          </a:r>
          <a:endParaRPr lang="ru-RU" dirty="0"/>
        </a:p>
      </dgm:t>
    </dgm:pt>
    <dgm:pt modelId="{F95C68D5-AEA2-47B8-BE93-FF64A0EC8D7E}" type="parTrans" cxnId="{978BA9DF-275A-44BC-9CB4-2E990A67C7AB}">
      <dgm:prSet/>
      <dgm:spPr/>
      <dgm:t>
        <a:bodyPr/>
        <a:lstStyle/>
        <a:p>
          <a:endParaRPr lang="uk-UA"/>
        </a:p>
      </dgm:t>
    </dgm:pt>
    <dgm:pt modelId="{9B08BBB1-FF94-4975-8B83-1E4D364EA759}" type="sibTrans" cxnId="{978BA9DF-275A-44BC-9CB4-2E990A67C7AB}">
      <dgm:prSet/>
      <dgm:spPr/>
      <dgm:t>
        <a:bodyPr/>
        <a:lstStyle/>
        <a:p>
          <a:endParaRPr lang="uk-UA"/>
        </a:p>
      </dgm:t>
    </dgm:pt>
    <dgm:pt modelId="{FAD58C8C-4FEB-428F-A592-42CD2D92E385}" type="pres">
      <dgm:prSet presAssocID="{3CF74CCB-5A7D-492D-B3D0-A75716E2D7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7A99F31-9065-429C-A008-D8E240BB048C}" type="pres">
      <dgm:prSet presAssocID="{98604AE5-ECB1-4B60-A97D-09667D206782}" presName="node" presStyleLbl="node1" presStyleIdx="0" presStyleCnt="2" custScaleY="18598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2E4C94D-B264-4DAE-AF04-CEB1D6918EBB}" type="pres">
      <dgm:prSet presAssocID="{25600352-E1AD-4D78-9FD0-50F1CB43FFA8}" presName="sibTrans" presStyleCnt="0"/>
      <dgm:spPr/>
    </dgm:pt>
    <dgm:pt modelId="{389BAE80-3A21-459B-AEC3-ADFBC8EF7219}" type="pres">
      <dgm:prSet presAssocID="{208888E2-4992-42C1-83B9-EF9CEC254E34}" presName="node" presStyleLbl="node1" presStyleIdx="1" presStyleCnt="2" custScaleY="18598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210D84B-1A7F-4EC2-A8AB-652DF5A8CF7E}" type="presOf" srcId="{208888E2-4992-42C1-83B9-EF9CEC254E34}" destId="{389BAE80-3A21-459B-AEC3-ADFBC8EF7219}" srcOrd="0" destOrd="0" presId="urn:microsoft.com/office/officeart/2005/8/layout/default#1"/>
    <dgm:cxn modelId="{8DA2CACF-A455-4E0A-A5AC-FE2B2F703F0B}" srcId="{3CF74CCB-5A7D-492D-B3D0-A75716E2D7F5}" destId="{98604AE5-ECB1-4B60-A97D-09667D206782}" srcOrd="0" destOrd="0" parTransId="{5FAA46F2-9B50-41EB-B60D-0B12B7E9A5BF}" sibTransId="{25600352-E1AD-4D78-9FD0-50F1CB43FFA8}"/>
    <dgm:cxn modelId="{467C0197-5D13-43D6-BB55-8F1F8905D5DC}" type="presOf" srcId="{3CF74CCB-5A7D-492D-B3D0-A75716E2D7F5}" destId="{FAD58C8C-4FEB-428F-A592-42CD2D92E385}" srcOrd="0" destOrd="0" presId="urn:microsoft.com/office/officeart/2005/8/layout/default#1"/>
    <dgm:cxn modelId="{F6393252-818B-4B31-817A-82AEBCB30BEA}" type="presOf" srcId="{98604AE5-ECB1-4B60-A97D-09667D206782}" destId="{B7A99F31-9065-429C-A008-D8E240BB048C}" srcOrd="0" destOrd="0" presId="urn:microsoft.com/office/officeart/2005/8/layout/default#1"/>
    <dgm:cxn modelId="{978BA9DF-275A-44BC-9CB4-2E990A67C7AB}" srcId="{3CF74CCB-5A7D-492D-B3D0-A75716E2D7F5}" destId="{208888E2-4992-42C1-83B9-EF9CEC254E34}" srcOrd="1" destOrd="0" parTransId="{F95C68D5-AEA2-47B8-BE93-FF64A0EC8D7E}" sibTransId="{9B08BBB1-FF94-4975-8B83-1E4D364EA759}"/>
    <dgm:cxn modelId="{6A6E7080-5231-48F7-97EB-71B74663B889}" type="presParOf" srcId="{FAD58C8C-4FEB-428F-A592-42CD2D92E385}" destId="{B7A99F31-9065-429C-A008-D8E240BB048C}" srcOrd="0" destOrd="0" presId="urn:microsoft.com/office/officeart/2005/8/layout/default#1"/>
    <dgm:cxn modelId="{7C6C4AA5-A8DC-4BEF-AAE9-AF5D76EEFEBC}" type="presParOf" srcId="{FAD58C8C-4FEB-428F-A592-42CD2D92E385}" destId="{A2E4C94D-B264-4DAE-AF04-CEB1D6918EBB}" srcOrd="1" destOrd="0" presId="urn:microsoft.com/office/officeart/2005/8/layout/default#1"/>
    <dgm:cxn modelId="{F660C830-2B34-4F60-8699-6BACADB0D241}" type="presParOf" srcId="{FAD58C8C-4FEB-428F-A592-42CD2D92E385}" destId="{389BAE80-3A21-459B-AEC3-ADFBC8EF7219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4E48B9-18C9-43E1-A7A6-205D594CC543}" type="doc">
      <dgm:prSet loTypeId="urn:microsoft.com/office/officeart/2005/8/layout/hierarchy4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35CFA337-D5D4-4A5F-9DB6-1EAE000628C3}">
      <dgm:prSet phldrT="[Текст]"/>
      <dgm:spPr/>
      <dgm:t>
        <a:bodyPr/>
        <a:lstStyle/>
        <a:p>
          <a:r>
            <a:rPr lang="uk-UA" dirty="0" smtClean="0"/>
            <a:t>Моделювання</a:t>
          </a:r>
          <a:endParaRPr lang="uk-UA" dirty="0"/>
        </a:p>
      </dgm:t>
    </dgm:pt>
    <dgm:pt modelId="{89222563-12DD-4741-888E-99AE1D91037C}" type="parTrans" cxnId="{3DB116B4-E59F-4F30-8429-DF08515E9856}">
      <dgm:prSet/>
      <dgm:spPr/>
      <dgm:t>
        <a:bodyPr/>
        <a:lstStyle/>
        <a:p>
          <a:endParaRPr lang="uk-UA"/>
        </a:p>
      </dgm:t>
    </dgm:pt>
    <dgm:pt modelId="{9B55C0B3-98D3-475F-AAC7-7B3019FC2EF3}" type="sibTrans" cxnId="{3DB116B4-E59F-4F30-8429-DF08515E9856}">
      <dgm:prSet/>
      <dgm:spPr/>
      <dgm:t>
        <a:bodyPr/>
        <a:lstStyle/>
        <a:p>
          <a:endParaRPr lang="uk-UA"/>
        </a:p>
      </dgm:t>
    </dgm:pt>
    <dgm:pt modelId="{B340D299-C804-4CC2-B379-03DE8E608B91}">
      <dgm:prSet phldrT="[Текст]"/>
      <dgm:spPr/>
      <dgm:t>
        <a:bodyPr/>
        <a:lstStyle/>
        <a:p>
          <a:r>
            <a:rPr lang="uk-UA" b="1" dirty="0" smtClean="0"/>
            <a:t>Фізичним </a:t>
          </a:r>
          <a:r>
            <a:rPr lang="uk-UA" dirty="0" smtClean="0"/>
            <a:t>називають моделювання, при якому модель і об'єкт, що моделюється, мають одну і ту ж фізичну природу.</a:t>
          </a:r>
          <a:endParaRPr lang="uk-UA" dirty="0"/>
        </a:p>
      </dgm:t>
    </dgm:pt>
    <dgm:pt modelId="{D11638C6-7166-4EED-ACEB-E0FCF9DDD274}" type="parTrans" cxnId="{6414FB4F-19B3-4742-9145-229C7AF9D91C}">
      <dgm:prSet/>
      <dgm:spPr/>
      <dgm:t>
        <a:bodyPr/>
        <a:lstStyle/>
        <a:p>
          <a:endParaRPr lang="uk-UA"/>
        </a:p>
      </dgm:t>
    </dgm:pt>
    <dgm:pt modelId="{289BE2E9-27D6-4102-916B-26BE9639D69F}" type="sibTrans" cxnId="{6414FB4F-19B3-4742-9145-229C7AF9D91C}">
      <dgm:prSet/>
      <dgm:spPr/>
      <dgm:t>
        <a:bodyPr/>
        <a:lstStyle/>
        <a:p>
          <a:endParaRPr lang="uk-UA"/>
        </a:p>
      </dgm:t>
    </dgm:pt>
    <dgm:pt modelId="{074873AA-D2D0-46D5-A7B7-3D39026B0C48}">
      <dgm:prSet/>
      <dgm:spPr>
        <a:gradFill rotWithShape="0">
          <a:gsLst>
            <a:gs pos="0">
              <a:schemeClr val="accent3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uk-UA" b="1" smtClean="0"/>
            <a:t>Математичне моделювання</a:t>
          </a:r>
          <a:r>
            <a:rPr lang="uk-UA" smtClean="0"/>
            <a:t> – моделювання, при якому модель являє собою систему математичних співвідношень, що описують певні технологічні, економічні чи інші процеси. </a:t>
          </a:r>
          <a:endParaRPr lang="uk-UA" dirty="0" smtClean="0"/>
        </a:p>
      </dgm:t>
    </dgm:pt>
    <dgm:pt modelId="{1DA2FF9A-6D7C-493C-966B-23E4D591D1A5}" type="parTrans" cxnId="{85D58590-E512-49C9-B09D-A8B15A5D6E9E}">
      <dgm:prSet/>
      <dgm:spPr/>
      <dgm:t>
        <a:bodyPr/>
        <a:lstStyle/>
        <a:p>
          <a:endParaRPr lang="uk-UA"/>
        </a:p>
      </dgm:t>
    </dgm:pt>
    <dgm:pt modelId="{6EF1A31C-EF7D-4415-B8AB-CDADADFFC843}" type="sibTrans" cxnId="{85D58590-E512-49C9-B09D-A8B15A5D6E9E}">
      <dgm:prSet/>
      <dgm:spPr/>
      <dgm:t>
        <a:bodyPr/>
        <a:lstStyle/>
        <a:p>
          <a:endParaRPr lang="uk-UA"/>
        </a:p>
      </dgm:t>
    </dgm:pt>
    <dgm:pt modelId="{885B972C-FEB8-42F5-8C87-EB4F934D10E2}">
      <dgm:prSet/>
      <dgm:spPr>
        <a:gradFill rotWithShape="0">
          <a:gsLst>
            <a:gs pos="0">
              <a:schemeClr val="accent4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uk-UA" dirty="0" smtClean="0"/>
            <a:t>Імітаційне моделювання – це окремий випадок математичного моделювання. Існує клас об'єктів, для яких з різних причин не розроблені аналітичні моделі або не розроблені методи розв'язування задач про такі моделі. В цьому випадку математична модель замінюється імітатором або імітаційною моделлю.</a:t>
          </a:r>
          <a:endParaRPr lang="ru-RU" dirty="0"/>
        </a:p>
      </dgm:t>
    </dgm:pt>
    <dgm:pt modelId="{D1A30D07-3361-43B5-9036-46E16140D97F}" type="parTrans" cxnId="{22C04635-DE2E-4348-A55E-FFE38F485B4F}">
      <dgm:prSet/>
      <dgm:spPr/>
      <dgm:t>
        <a:bodyPr/>
        <a:lstStyle/>
        <a:p>
          <a:endParaRPr lang="uk-UA"/>
        </a:p>
      </dgm:t>
    </dgm:pt>
    <dgm:pt modelId="{A9689E5E-F838-4D6D-A07A-9659987B02D7}" type="sibTrans" cxnId="{22C04635-DE2E-4348-A55E-FFE38F485B4F}">
      <dgm:prSet/>
      <dgm:spPr/>
      <dgm:t>
        <a:bodyPr/>
        <a:lstStyle/>
        <a:p>
          <a:endParaRPr lang="uk-UA"/>
        </a:p>
      </dgm:t>
    </dgm:pt>
    <dgm:pt modelId="{6AD8AE33-E782-411A-8902-552B0B90A941}" type="pres">
      <dgm:prSet presAssocID="{5B4E48B9-18C9-43E1-A7A6-205D594CC54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08EA01E7-05B6-4D42-9B80-216A8E189617}" type="pres">
      <dgm:prSet presAssocID="{35CFA337-D5D4-4A5F-9DB6-1EAE000628C3}" presName="vertOne" presStyleCnt="0"/>
      <dgm:spPr/>
    </dgm:pt>
    <dgm:pt modelId="{3D1AE1CC-5B09-4AB5-B32E-093CD19BD8D4}" type="pres">
      <dgm:prSet presAssocID="{35CFA337-D5D4-4A5F-9DB6-1EAE000628C3}" presName="txOne" presStyleLbl="node0" presStyleIdx="0" presStyleCnt="1" custLinFactY="-14244" custLinFactNeighborX="-973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99D3EE6-7C2B-4D01-8DD9-9D5C8536851B}" type="pres">
      <dgm:prSet presAssocID="{35CFA337-D5D4-4A5F-9DB6-1EAE000628C3}" presName="parTransOne" presStyleCnt="0"/>
      <dgm:spPr/>
    </dgm:pt>
    <dgm:pt modelId="{0BB49464-4263-4E1B-A249-642614E9FE85}" type="pres">
      <dgm:prSet presAssocID="{35CFA337-D5D4-4A5F-9DB6-1EAE000628C3}" presName="horzOne" presStyleCnt="0"/>
      <dgm:spPr/>
    </dgm:pt>
    <dgm:pt modelId="{59988B75-30B1-4918-B8B5-9FEA37CD9D21}" type="pres">
      <dgm:prSet presAssocID="{B340D299-C804-4CC2-B379-03DE8E608B91}" presName="vertTwo" presStyleCnt="0"/>
      <dgm:spPr/>
    </dgm:pt>
    <dgm:pt modelId="{8E099222-D536-4CF4-86B3-8CA054ADA986}" type="pres">
      <dgm:prSet presAssocID="{B340D299-C804-4CC2-B379-03DE8E608B91}" presName="txTwo" presStyleLbl="node2" presStyleIdx="0" presStyleCnt="3" custScaleX="120895" custScaleY="30593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74CE2F6-D71B-4CEE-A811-39B23A89022D}" type="pres">
      <dgm:prSet presAssocID="{B340D299-C804-4CC2-B379-03DE8E608B91}" presName="horzTwo" presStyleCnt="0"/>
      <dgm:spPr/>
    </dgm:pt>
    <dgm:pt modelId="{0EAB9519-80F5-4CBB-B4AF-C9650CE41396}" type="pres">
      <dgm:prSet presAssocID="{289BE2E9-27D6-4102-916B-26BE9639D69F}" presName="sibSpaceTwo" presStyleCnt="0"/>
      <dgm:spPr/>
    </dgm:pt>
    <dgm:pt modelId="{DACF5E75-02EA-4589-9E13-B6E9AB356689}" type="pres">
      <dgm:prSet presAssocID="{074873AA-D2D0-46D5-A7B7-3D39026B0C48}" presName="vertTwo" presStyleCnt="0"/>
      <dgm:spPr/>
    </dgm:pt>
    <dgm:pt modelId="{3F7B0104-BEAD-40D0-AD06-4552A5CA9C4E}" type="pres">
      <dgm:prSet presAssocID="{074873AA-D2D0-46D5-A7B7-3D39026B0C48}" presName="txTwo" presStyleLbl="node2" presStyleIdx="1" presStyleCnt="3" custScaleX="120895" custScaleY="30593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96D0210-1D96-430F-95F8-EC379772A0FC}" type="pres">
      <dgm:prSet presAssocID="{074873AA-D2D0-46D5-A7B7-3D39026B0C48}" presName="horzTwo" presStyleCnt="0"/>
      <dgm:spPr/>
    </dgm:pt>
    <dgm:pt modelId="{FAFC0F06-7367-4514-A319-8BDE21C110F0}" type="pres">
      <dgm:prSet presAssocID="{6EF1A31C-EF7D-4415-B8AB-CDADADFFC843}" presName="sibSpaceTwo" presStyleCnt="0"/>
      <dgm:spPr/>
    </dgm:pt>
    <dgm:pt modelId="{D0975406-F064-46DE-9BEE-FF960C89CB56}" type="pres">
      <dgm:prSet presAssocID="{885B972C-FEB8-42F5-8C87-EB4F934D10E2}" presName="vertTwo" presStyleCnt="0"/>
      <dgm:spPr/>
    </dgm:pt>
    <dgm:pt modelId="{B285CD7C-ED58-44DF-B7F2-431C4C3621AE}" type="pres">
      <dgm:prSet presAssocID="{885B972C-FEB8-42F5-8C87-EB4F934D10E2}" presName="txTwo" presStyleLbl="node2" presStyleIdx="2" presStyleCnt="3" custScaleX="120895" custScaleY="30593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FE24033-4CCF-4826-8BCA-8827CCC3D46A}" type="pres">
      <dgm:prSet presAssocID="{885B972C-FEB8-42F5-8C87-EB4F934D10E2}" presName="horzTwo" presStyleCnt="0"/>
      <dgm:spPr/>
    </dgm:pt>
  </dgm:ptLst>
  <dgm:cxnLst>
    <dgm:cxn modelId="{85D58590-E512-49C9-B09D-A8B15A5D6E9E}" srcId="{35CFA337-D5D4-4A5F-9DB6-1EAE000628C3}" destId="{074873AA-D2D0-46D5-A7B7-3D39026B0C48}" srcOrd="1" destOrd="0" parTransId="{1DA2FF9A-6D7C-493C-966B-23E4D591D1A5}" sibTransId="{6EF1A31C-EF7D-4415-B8AB-CDADADFFC843}"/>
    <dgm:cxn modelId="{306D1189-79AD-49EC-95E5-8B751A3BA852}" type="presOf" srcId="{885B972C-FEB8-42F5-8C87-EB4F934D10E2}" destId="{B285CD7C-ED58-44DF-B7F2-431C4C3621AE}" srcOrd="0" destOrd="0" presId="urn:microsoft.com/office/officeart/2005/8/layout/hierarchy4"/>
    <dgm:cxn modelId="{6414FB4F-19B3-4742-9145-229C7AF9D91C}" srcId="{35CFA337-D5D4-4A5F-9DB6-1EAE000628C3}" destId="{B340D299-C804-4CC2-B379-03DE8E608B91}" srcOrd="0" destOrd="0" parTransId="{D11638C6-7166-4EED-ACEB-E0FCF9DDD274}" sibTransId="{289BE2E9-27D6-4102-916B-26BE9639D69F}"/>
    <dgm:cxn modelId="{F2CC6073-D9D4-4820-9A72-1879323CC004}" type="presOf" srcId="{B340D299-C804-4CC2-B379-03DE8E608B91}" destId="{8E099222-D536-4CF4-86B3-8CA054ADA986}" srcOrd="0" destOrd="0" presId="urn:microsoft.com/office/officeart/2005/8/layout/hierarchy4"/>
    <dgm:cxn modelId="{22C04635-DE2E-4348-A55E-FFE38F485B4F}" srcId="{35CFA337-D5D4-4A5F-9DB6-1EAE000628C3}" destId="{885B972C-FEB8-42F5-8C87-EB4F934D10E2}" srcOrd="2" destOrd="0" parTransId="{D1A30D07-3361-43B5-9036-46E16140D97F}" sibTransId="{A9689E5E-F838-4D6D-A07A-9659987B02D7}"/>
    <dgm:cxn modelId="{CCD4036D-DCC7-4CAC-8B29-B1414764177C}" type="presOf" srcId="{5B4E48B9-18C9-43E1-A7A6-205D594CC543}" destId="{6AD8AE33-E782-411A-8902-552B0B90A941}" srcOrd="0" destOrd="0" presId="urn:microsoft.com/office/officeart/2005/8/layout/hierarchy4"/>
    <dgm:cxn modelId="{3DB116B4-E59F-4F30-8429-DF08515E9856}" srcId="{5B4E48B9-18C9-43E1-A7A6-205D594CC543}" destId="{35CFA337-D5D4-4A5F-9DB6-1EAE000628C3}" srcOrd="0" destOrd="0" parTransId="{89222563-12DD-4741-888E-99AE1D91037C}" sibTransId="{9B55C0B3-98D3-475F-AAC7-7B3019FC2EF3}"/>
    <dgm:cxn modelId="{BD5ADEAD-D02B-40D9-8FB8-490B3110006E}" type="presOf" srcId="{35CFA337-D5D4-4A5F-9DB6-1EAE000628C3}" destId="{3D1AE1CC-5B09-4AB5-B32E-093CD19BD8D4}" srcOrd="0" destOrd="0" presId="urn:microsoft.com/office/officeart/2005/8/layout/hierarchy4"/>
    <dgm:cxn modelId="{C4AEF3CC-18D2-49DC-A428-9A2FAF01AC9E}" type="presOf" srcId="{074873AA-D2D0-46D5-A7B7-3D39026B0C48}" destId="{3F7B0104-BEAD-40D0-AD06-4552A5CA9C4E}" srcOrd="0" destOrd="0" presId="urn:microsoft.com/office/officeart/2005/8/layout/hierarchy4"/>
    <dgm:cxn modelId="{A12AC80C-DBBB-4A9C-B578-11E4C4EEBBF4}" type="presParOf" srcId="{6AD8AE33-E782-411A-8902-552B0B90A941}" destId="{08EA01E7-05B6-4D42-9B80-216A8E189617}" srcOrd="0" destOrd="0" presId="urn:microsoft.com/office/officeart/2005/8/layout/hierarchy4"/>
    <dgm:cxn modelId="{AA4066CE-7AD2-4ED1-8965-A95486045C09}" type="presParOf" srcId="{08EA01E7-05B6-4D42-9B80-216A8E189617}" destId="{3D1AE1CC-5B09-4AB5-B32E-093CD19BD8D4}" srcOrd="0" destOrd="0" presId="urn:microsoft.com/office/officeart/2005/8/layout/hierarchy4"/>
    <dgm:cxn modelId="{DBFEC550-A847-4769-A06D-7BFDBB31E276}" type="presParOf" srcId="{08EA01E7-05B6-4D42-9B80-216A8E189617}" destId="{399D3EE6-7C2B-4D01-8DD9-9D5C8536851B}" srcOrd="1" destOrd="0" presId="urn:microsoft.com/office/officeart/2005/8/layout/hierarchy4"/>
    <dgm:cxn modelId="{FFFDF757-07A1-47AC-AAA9-CDB3357A841F}" type="presParOf" srcId="{08EA01E7-05B6-4D42-9B80-216A8E189617}" destId="{0BB49464-4263-4E1B-A249-642614E9FE85}" srcOrd="2" destOrd="0" presId="urn:microsoft.com/office/officeart/2005/8/layout/hierarchy4"/>
    <dgm:cxn modelId="{EE562E4D-45EA-4FB1-8656-ACA7BDA77252}" type="presParOf" srcId="{0BB49464-4263-4E1B-A249-642614E9FE85}" destId="{59988B75-30B1-4918-B8B5-9FEA37CD9D21}" srcOrd="0" destOrd="0" presId="urn:microsoft.com/office/officeart/2005/8/layout/hierarchy4"/>
    <dgm:cxn modelId="{527A140F-5A81-4ABB-851A-8B148C98E400}" type="presParOf" srcId="{59988B75-30B1-4918-B8B5-9FEA37CD9D21}" destId="{8E099222-D536-4CF4-86B3-8CA054ADA986}" srcOrd="0" destOrd="0" presId="urn:microsoft.com/office/officeart/2005/8/layout/hierarchy4"/>
    <dgm:cxn modelId="{2A3D88BD-1413-41BF-B30E-09B1EF3C1BA0}" type="presParOf" srcId="{59988B75-30B1-4918-B8B5-9FEA37CD9D21}" destId="{E74CE2F6-D71B-4CEE-A811-39B23A89022D}" srcOrd="1" destOrd="0" presId="urn:microsoft.com/office/officeart/2005/8/layout/hierarchy4"/>
    <dgm:cxn modelId="{FDECF9CC-DC39-496B-82D3-1ACE988CF43A}" type="presParOf" srcId="{0BB49464-4263-4E1B-A249-642614E9FE85}" destId="{0EAB9519-80F5-4CBB-B4AF-C9650CE41396}" srcOrd="1" destOrd="0" presId="urn:microsoft.com/office/officeart/2005/8/layout/hierarchy4"/>
    <dgm:cxn modelId="{2E481716-85E3-48B1-93F0-1C36544ABCC9}" type="presParOf" srcId="{0BB49464-4263-4E1B-A249-642614E9FE85}" destId="{DACF5E75-02EA-4589-9E13-B6E9AB356689}" srcOrd="2" destOrd="0" presId="urn:microsoft.com/office/officeart/2005/8/layout/hierarchy4"/>
    <dgm:cxn modelId="{95A0A87F-BFF4-4955-BD51-385B27117F72}" type="presParOf" srcId="{DACF5E75-02EA-4589-9E13-B6E9AB356689}" destId="{3F7B0104-BEAD-40D0-AD06-4552A5CA9C4E}" srcOrd="0" destOrd="0" presId="urn:microsoft.com/office/officeart/2005/8/layout/hierarchy4"/>
    <dgm:cxn modelId="{83DEBE76-CDE1-43DA-9986-A8EA9C1B9F7B}" type="presParOf" srcId="{DACF5E75-02EA-4589-9E13-B6E9AB356689}" destId="{496D0210-1D96-430F-95F8-EC379772A0FC}" srcOrd="1" destOrd="0" presId="urn:microsoft.com/office/officeart/2005/8/layout/hierarchy4"/>
    <dgm:cxn modelId="{379A672F-FBFE-439B-B7E4-23278B3FB816}" type="presParOf" srcId="{0BB49464-4263-4E1B-A249-642614E9FE85}" destId="{FAFC0F06-7367-4514-A319-8BDE21C110F0}" srcOrd="3" destOrd="0" presId="urn:microsoft.com/office/officeart/2005/8/layout/hierarchy4"/>
    <dgm:cxn modelId="{46C7A9D0-DFF5-49C1-ADDA-3E45B89E4110}" type="presParOf" srcId="{0BB49464-4263-4E1B-A249-642614E9FE85}" destId="{D0975406-F064-46DE-9BEE-FF960C89CB56}" srcOrd="4" destOrd="0" presId="urn:microsoft.com/office/officeart/2005/8/layout/hierarchy4"/>
    <dgm:cxn modelId="{57386B6C-C2C0-406C-B37B-ACC35C674BCA}" type="presParOf" srcId="{D0975406-F064-46DE-9BEE-FF960C89CB56}" destId="{B285CD7C-ED58-44DF-B7F2-431C4C3621AE}" srcOrd="0" destOrd="0" presId="urn:microsoft.com/office/officeart/2005/8/layout/hierarchy4"/>
    <dgm:cxn modelId="{675506CF-A964-4D5C-86DD-C482F665DA72}" type="presParOf" srcId="{D0975406-F064-46DE-9BEE-FF960C89CB56}" destId="{8FE24033-4CCF-4826-8BCA-8827CCC3D46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A40AED-54E3-4F93-A881-F280DDC4A406}" type="doc">
      <dgm:prSet loTypeId="urn:microsoft.com/office/officeart/2005/8/layout/chevron2" loCatId="process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uk-UA"/>
        </a:p>
      </dgm:t>
    </dgm:pt>
    <dgm:pt modelId="{C2BCE427-B9B2-4F54-AFCC-E1DA73259063}">
      <dgm:prSet phldrT="[Текст]" phldr="1"/>
      <dgm:spPr/>
      <dgm:t>
        <a:bodyPr/>
        <a:lstStyle/>
        <a:p>
          <a:endParaRPr lang="uk-UA" dirty="0"/>
        </a:p>
      </dgm:t>
    </dgm:pt>
    <dgm:pt modelId="{640E896A-68D0-4FF8-B90E-A453BB7B8BB2}" type="parTrans" cxnId="{CE290A0E-5FCB-43D6-9951-7770BC9072F1}">
      <dgm:prSet/>
      <dgm:spPr/>
      <dgm:t>
        <a:bodyPr/>
        <a:lstStyle/>
        <a:p>
          <a:endParaRPr lang="uk-UA"/>
        </a:p>
      </dgm:t>
    </dgm:pt>
    <dgm:pt modelId="{421EA8BC-6FC5-40D9-AD07-8721C1C04FAA}" type="sibTrans" cxnId="{CE290A0E-5FCB-43D6-9951-7770BC9072F1}">
      <dgm:prSet/>
      <dgm:spPr/>
      <dgm:t>
        <a:bodyPr/>
        <a:lstStyle/>
        <a:p>
          <a:endParaRPr lang="uk-UA"/>
        </a:p>
      </dgm:t>
    </dgm:pt>
    <dgm:pt modelId="{80868485-6184-4654-BEB2-35B54930CC7D}">
      <dgm:prSet phldrT="[Текст]" phldr="1"/>
      <dgm:spPr/>
      <dgm:t>
        <a:bodyPr/>
        <a:lstStyle/>
        <a:p>
          <a:endParaRPr lang="uk-UA"/>
        </a:p>
      </dgm:t>
    </dgm:pt>
    <dgm:pt modelId="{EB0D38A5-6E35-455E-808A-ECE546442BC1}" type="parTrans" cxnId="{53FC1ACC-A565-44FB-9A47-286DE3B97F0B}">
      <dgm:prSet/>
      <dgm:spPr/>
      <dgm:t>
        <a:bodyPr/>
        <a:lstStyle/>
        <a:p>
          <a:endParaRPr lang="uk-UA"/>
        </a:p>
      </dgm:t>
    </dgm:pt>
    <dgm:pt modelId="{A27F9588-5C34-4EF1-9B98-F1CB842CDB71}" type="sibTrans" cxnId="{53FC1ACC-A565-44FB-9A47-286DE3B97F0B}">
      <dgm:prSet/>
      <dgm:spPr/>
      <dgm:t>
        <a:bodyPr/>
        <a:lstStyle/>
        <a:p>
          <a:endParaRPr lang="uk-UA"/>
        </a:p>
      </dgm:t>
    </dgm:pt>
    <dgm:pt modelId="{FAB981C2-9E56-4193-8759-C280D04734C5}">
      <dgm:prSet phldrT="[Текст]"/>
      <dgm:spPr/>
      <dgm:t>
        <a:bodyPr/>
        <a:lstStyle/>
        <a:p>
          <a:r>
            <a:rPr lang="uk-UA" dirty="0" smtClean="0"/>
            <a:t>Розв’язок математичної задачі, до якої призводить модель.</a:t>
          </a:r>
          <a:endParaRPr lang="uk-UA" dirty="0"/>
        </a:p>
      </dgm:t>
    </dgm:pt>
    <dgm:pt modelId="{1159CE66-C2DA-47C4-84BF-7E42F98CB7FB}" type="parTrans" cxnId="{86467A2D-431B-4D9A-8356-0FB20DCD522B}">
      <dgm:prSet/>
      <dgm:spPr/>
      <dgm:t>
        <a:bodyPr/>
        <a:lstStyle/>
        <a:p>
          <a:endParaRPr lang="uk-UA"/>
        </a:p>
      </dgm:t>
    </dgm:pt>
    <dgm:pt modelId="{ED060EDE-EC50-4F80-9E1C-B37D38C07E37}" type="sibTrans" cxnId="{86467A2D-431B-4D9A-8356-0FB20DCD522B}">
      <dgm:prSet/>
      <dgm:spPr/>
      <dgm:t>
        <a:bodyPr/>
        <a:lstStyle/>
        <a:p>
          <a:endParaRPr lang="uk-UA"/>
        </a:p>
      </dgm:t>
    </dgm:pt>
    <dgm:pt modelId="{A21017E3-A7FB-403B-A2E9-21B009B9F310}">
      <dgm:prSet phldrT="[Текст]" phldr="1"/>
      <dgm:spPr/>
      <dgm:t>
        <a:bodyPr/>
        <a:lstStyle/>
        <a:p>
          <a:endParaRPr lang="uk-UA" dirty="0"/>
        </a:p>
      </dgm:t>
    </dgm:pt>
    <dgm:pt modelId="{2E248613-1C04-439F-85D9-C915B26A5E0D}" type="parTrans" cxnId="{511F079A-29B1-4419-A842-09C4942C6B1E}">
      <dgm:prSet/>
      <dgm:spPr/>
      <dgm:t>
        <a:bodyPr/>
        <a:lstStyle/>
        <a:p>
          <a:endParaRPr lang="uk-UA"/>
        </a:p>
      </dgm:t>
    </dgm:pt>
    <dgm:pt modelId="{471D6EEC-A2C2-4016-89E3-2C7090CFD6A2}" type="sibTrans" cxnId="{511F079A-29B1-4419-A842-09C4942C6B1E}">
      <dgm:prSet/>
      <dgm:spPr/>
      <dgm:t>
        <a:bodyPr/>
        <a:lstStyle/>
        <a:p>
          <a:endParaRPr lang="uk-UA"/>
        </a:p>
      </dgm:t>
    </dgm:pt>
    <dgm:pt modelId="{1CD25D5B-BD0E-4000-A9EB-D1C13A060389}">
      <dgm:prSet phldrT="[Текст]"/>
      <dgm:spPr/>
      <dgm:t>
        <a:bodyPr/>
        <a:lstStyle/>
        <a:p>
          <a:r>
            <a:rPr lang="ru-RU" dirty="0" err="1" smtClean="0"/>
            <a:t>Інтерпретація</a:t>
          </a:r>
          <a:r>
            <a:rPr lang="ru-RU" dirty="0" smtClean="0"/>
            <a:t> </a:t>
          </a:r>
          <a:r>
            <a:rPr lang="ru-RU" dirty="0" err="1" smtClean="0"/>
            <a:t>отриманих</a:t>
          </a:r>
          <a:r>
            <a:rPr lang="ru-RU" dirty="0" smtClean="0"/>
            <a:t> </a:t>
          </a:r>
          <a:r>
            <a:rPr lang="ru-RU" dirty="0" err="1" smtClean="0"/>
            <a:t>наслідків</a:t>
          </a:r>
          <a:r>
            <a:rPr lang="ru-RU" dirty="0" smtClean="0"/>
            <a:t> з </a:t>
          </a:r>
          <a:r>
            <a:rPr lang="ru-RU" dirty="0" err="1" smtClean="0"/>
            <a:t>математичної</a:t>
          </a:r>
          <a:r>
            <a:rPr lang="ru-RU" dirty="0" smtClean="0"/>
            <a:t> моделі.</a:t>
          </a:r>
          <a:endParaRPr lang="uk-UA" dirty="0"/>
        </a:p>
      </dgm:t>
    </dgm:pt>
    <dgm:pt modelId="{E5E8569E-D3E2-42A4-9D1F-525B27D3F7A3}" type="parTrans" cxnId="{F5426844-FB60-4D42-BEE1-E972CE97E1F0}">
      <dgm:prSet/>
      <dgm:spPr/>
      <dgm:t>
        <a:bodyPr/>
        <a:lstStyle/>
        <a:p>
          <a:endParaRPr lang="uk-UA"/>
        </a:p>
      </dgm:t>
    </dgm:pt>
    <dgm:pt modelId="{81C7E6D0-FCAA-4B3E-95E8-6CBCFDF737C4}" type="sibTrans" cxnId="{F5426844-FB60-4D42-BEE1-E972CE97E1F0}">
      <dgm:prSet/>
      <dgm:spPr/>
      <dgm:t>
        <a:bodyPr/>
        <a:lstStyle/>
        <a:p>
          <a:endParaRPr lang="uk-UA"/>
        </a:p>
      </dgm:t>
    </dgm:pt>
    <dgm:pt modelId="{9539F483-A804-4ECD-B3C8-23FA840A5868}">
      <dgm:prSet/>
      <dgm:spPr/>
      <dgm:t>
        <a:bodyPr/>
        <a:lstStyle/>
        <a:p>
          <a:endParaRPr lang="uk-UA" dirty="0"/>
        </a:p>
      </dgm:t>
    </dgm:pt>
    <dgm:pt modelId="{E652B1C6-A4C6-447A-AE66-7E0F6E7134EE}" type="parTrans" cxnId="{435F5A71-B315-45B4-83D6-E1ECED7E5612}">
      <dgm:prSet/>
      <dgm:spPr/>
      <dgm:t>
        <a:bodyPr/>
        <a:lstStyle/>
        <a:p>
          <a:endParaRPr lang="uk-UA"/>
        </a:p>
      </dgm:t>
    </dgm:pt>
    <dgm:pt modelId="{912F856B-0DA5-477F-8CC3-3812286E7AFE}" type="sibTrans" cxnId="{435F5A71-B315-45B4-83D6-E1ECED7E5612}">
      <dgm:prSet/>
      <dgm:spPr/>
      <dgm:t>
        <a:bodyPr/>
        <a:lstStyle/>
        <a:p>
          <a:endParaRPr lang="uk-UA"/>
        </a:p>
      </dgm:t>
    </dgm:pt>
    <dgm:pt modelId="{851FB342-1175-4FC8-AB09-1B4B713F1117}">
      <dgm:prSet/>
      <dgm:spPr/>
      <dgm:t>
        <a:bodyPr/>
        <a:lstStyle/>
        <a:p>
          <a:r>
            <a:rPr lang="uk-UA" dirty="0" smtClean="0"/>
            <a:t>Перевірка адекватності моделі.</a:t>
          </a:r>
          <a:endParaRPr lang="uk-UA" dirty="0"/>
        </a:p>
      </dgm:t>
    </dgm:pt>
    <dgm:pt modelId="{D8729A91-DDD0-40E8-8B13-E7117FB8C1D5}" type="parTrans" cxnId="{1AC8CE89-942A-4D3F-8E3D-316E295516B8}">
      <dgm:prSet/>
      <dgm:spPr/>
      <dgm:t>
        <a:bodyPr/>
        <a:lstStyle/>
        <a:p>
          <a:endParaRPr lang="uk-UA"/>
        </a:p>
      </dgm:t>
    </dgm:pt>
    <dgm:pt modelId="{80B22E4C-15A3-47C4-AD7E-68BD319789A4}" type="sibTrans" cxnId="{1AC8CE89-942A-4D3F-8E3D-316E295516B8}">
      <dgm:prSet/>
      <dgm:spPr/>
      <dgm:t>
        <a:bodyPr/>
        <a:lstStyle/>
        <a:p>
          <a:endParaRPr lang="uk-UA"/>
        </a:p>
      </dgm:t>
    </dgm:pt>
    <dgm:pt modelId="{059D4422-F81D-4729-8CD3-EF4C933B1BD9}">
      <dgm:prSet/>
      <dgm:spPr/>
      <dgm:t>
        <a:bodyPr/>
        <a:lstStyle/>
        <a:p>
          <a:endParaRPr lang="uk-UA"/>
        </a:p>
      </dgm:t>
    </dgm:pt>
    <dgm:pt modelId="{1AC2A22A-28A7-4A07-AEBA-5B58BB8C6F0E}" type="parTrans" cxnId="{7ACD7AC3-3C2D-4E3F-99F7-542A46B4EEAB}">
      <dgm:prSet/>
      <dgm:spPr/>
      <dgm:t>
        <a:bodyPr/>
        <a:lstStyle/>
        <a:p>
          <a:endParaRPr lang="uk-UA"/>
        </a:p>
      </dgm:t>
    </dgm:pt>
    <dgm:pt modelId="{4B38F5A7-3877-4350-A34D-2C4FB5770DA4}" type="sibTrans" cxnId="{7ACD7AC3-3C2D-4E3F-99F7-542A46B4EEAB}">
      <dgm:prSet/>
      <dgm:spPr/>
      <dgm:t>
        <a:bodyPr/>
        <a:lstStyle/>
        <a:p>
          <a:endParaRPr lang="uk-UA"/>
        </a:p>
      </dgm:t>
    </dgm:pt>
    <dgm:pt modelId="{D5C487FA-BA89-4B4F-84DB-C310AF9A80A6}">
      <dgm:prSet/>
      <dgm:spPr/>
      <dgm:t>
        <a:bodyPr/>
        <a:lstStyle/>
        <a:p>
          <a:r>
            <a:rPr lang="uk-UA" smtClean="0"/>
            <a:t>Модифікація моделі.</a:t>
          </a:r>
          <a:endParaRPr lang="uk-UA"/>
        </a:p>
      </dgm:t>
    </dgm:pt>
    <dgm:pt modelId="{407481D0-9A13-4B40-9B06-301F3C17DF24}" type="parTrans" cxnId="{D1335CA3-3360-494D-9D07-9103B288E18A}">
      <dgm:prSet/>
      <dgm:spPr/>
      <dgm:t>
        <a:bodyPr/>
        <a:lstStyle/>
        <a:p>
          <a:endParaRPr lang="uk-UA"/>
        </a:p>
      </dgm:t>
    </dgm:pt>
    <dgm:pt modelId="{6C7DCC3B-15D0-4F37-B5EC-BE371C5405CF}" type="sibTrans" cxnId="{D1335CA3-3360-494D-9D07-9103B288E18A}">
      <dgm:prSet/>
      <dgm:spPr/>
      <dgm:t>
        <a:bodyPr/>
        <a:lstStyle/>
        <a:p>
          <a:endParaRPr lang="uk-UA"/>
        </a:p>
      </dgm:t>
    </dgm:pt>
    <dgm:pt modelId="{3C39A477-50D0-4D38-B635-70C36FECB0FB}">
      <dgm:prSet phldrT="[Текст]"/>
      <dgm:spPr/>
      <dgm:t>
        <a:bodyPr/>
        <a:lstStyle/>
        <a:p>
          <a:r>
            <a:rPr lang="uk-UA" dirty="0" smtClean="0"/>
            <a:t>Побудова моделі.</a:t>
          </a:r>
          <a:endParaRPr lang="uk-UA" dirty="0"/>
        </a:p>
      </dgm:t>
    </dgm:pt>
    <dgm:pt modelId="{332D191B-5768-4A18-8A7D-89574F32CD0A}" type="sibTrans" cxnId="{01B53CB3-4CE7-4DB0-939F-FC6EA7B7D190}">
      <dgm:prSet/>
      <dgm:spPr/>
      <dgm:t>
        <a:bodyPr/>
        <a:lstStyle/>
        <a:p>
          <a:endParaRPr lang="uk-UA"/>
        </a:p>
      </dgm:t>
    </dgm:pt>
    <dgm:pt modelId="{84E53AC5-1B8B-482F-9879-4C8E92A0EE66}" type="parTrans" cxnId="{01B53CB3-4CE7-4DB0-939F-FC6EA7B7D190}">
      <dgm:prSet/>
      <dgm:spPr/>
      <dgm:t>
        <a:bodyPr/>
        <a:lstStyle/>
        <a:p>
          <a:endParaRPr lang="uk-UA"/>
        </a:p>
      </dgm:t>
    </dgm:pt>
    <dgm:pt modelId="{3CDD10E9-5795-4A90-9F81-C30BF1658998}" type="pres">
      <dgm:prSet presAssocID="{20A40AED-54E3-4F93-A881-F280DDC4A40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DFA4240-B964-45CE-B268-BEE7CA0F09B2}" type="pres">
      <dgm:prSet presAssocID="{C2BCE427-B9B2-4F54-AFCC-E1DA73259063}" presName="composite" presStyleCnt="0"/>
      <dgm:spPr/>
    </dgm:pt>
    <dgm:pt modelId="{FE70EC14-4F1C-408E-B580-180AE6D29301}" type="pres">
      <dgm:prSet presAssocID="{C2BCE427-B9B2-4F54-AFCC-E1DA7325906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0165A0F-EBE3-4204-9CF3-88B470271997}" type="pres">
      <dgm:prSet presAssocID="{C2BCE427-B9B2-4F54-AFCC-E1DA73259063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85A7AA-82B3-425F-9D1D-7AA3E5AA54B6}" type="pres">
      <dgm:prSet presAssocID="{421EA8BC-6FC5-40D9-AD07-8721C1C04FAA}" presName="sp" presStyleCnt="0"/>
      <dgm:spPr/>
    </dgm:pt>
    <dgm:pt modelId="{155F89A4-4086-4250-A493-43D0B4E45499}" type="pres">
      <dgm:prSet presAssocID="{80868485-6184-4654-BEB2-35B54930CC7D}" presName="composite" presStyleCnt="0"/>
      <dgm:spPr/>
    </dgm:pt>
    <dgm:pt modelId="{C6B0DF90-9543-4DF3-A9BE-51DF6ABF541A}" type="pres">
      <dgm:prSet presAssocID="{80868485-6184-4654-BEB2-35B54930CC7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E8DB43-DDCA-48FC-AA15-EB34AD52136C}" type="pres">
      <dgm:prSet presAssocID="{80868485-6184-4654-BEB2-35B54930CC7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307D1FC-27C8-4990-9211-8DB401C72014}" type="pres">
      <dgm:prSet presAssocID="{A27F9588-5C34-4EF1-9B98-F1CB842CDB71}" presName="sp" presStyleCnt="0"/>
      <dgm:spPr/>
    </dgm:pt>
    <dgm:pt modelId="{62D21759-F9FB-450A-A211-47D185879B75}" type="pres">
      <dgm:prSet presAssocID="{A21017E3-A7FB-403B-A2E9-21B009B9F310}" presName="composite" presStyleCnt="0"/>
      <dgm:spPr/>
    </dgm:pt>
    <dgm:pt modelId="{F4C10387-CEEA-4756-97BA-4A1C0FAE3066}" type="pres">
      <dgm:prSet presAssocID="{A21017E3-A7FB-403B-A2E9-21B009B9F31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5A8C4A-6E68-4FF0-89AE-61F267DD1B9B}" type="pres">
      <dgm:prSet presAssocID="{A21017E3-A7FB-403B-A2E9-21B009B9F310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B17D0C3-A3FE-4DFA-8532-3C35E669694C}" type="pres">
      <dgm:prSet presAssocID="{471D6EEC-A2C2-4016-89E3-2C7090CFD6A2}" presName="sp" presStyleCnt="0"/>
      <dgm:spPr/>
    </dgm:pt>
    <dgm:pt modelId="{697CA593-FF22-4C57-9B0A-F8B45E4C1792}" type="pres">
      <dgm:prSet presAssocID="{9539F483-A804-4ECD-B3C8-23FA840A5868}" presName="composite" presStyleCnt="0"/>
      <dgm:spPr/>
    </dgm:pt>
    <dgm:pt modelId="{1CB27394-17B4-4597-BA0A-DF883EA5D157}" type="pres">
      <dgm:prSet presAssocID="{9539F483-A804-4ECD-B3C8-23FA840A586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BEE15B-F8BC-4185-AAB3-7059C7FB5C58}" type="pres">
      <dgm:prSet presAssocID="{9539F483-A804-4ECD-B3C8-23FA840A5868}" presName="descendantText" presStyleLbl="alignAcc1" presStyleIdx="3" presStyleCnt="5" custLinFactNeighborX="812" custLinFactNeighborY="-502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4FA3826-4FC4-47C3-8D8D-AB9DAEB7016E}" type="pres">
      <dgm:prSet presAssocID="{912F856B-0DA5-477F-8CC3-3812286E7AFE}" presName="sp" presStyleCnt="0"/>
      <dgm:spPr/>
    </dgm:pt>
    <dgm:pt modelId="{69ABE39C-A870-417A-87C3-51A57F03AAF9}" type="pres">
      <dgm:prSet presAssocID="{059D4422-F81D-4729-8CD3-EF4C933B1BD9}" presName="composite" presStyleCnt="0"/>
      <dgm:spPr/>
    </dgm:pt>
    <dgm:pt modelId="{70B1C47E-FD5F-415D-94F8-6D2B6CE4FB29}" type="pres">
      <dgm:prSet presAssocID="{059D4422-F81D-4729-8CD3-EF4C933B1BD9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0E053B5-8A38-40D6-9FC2-E16FA49CCDF3}" type="pres">
      <dgm:prSet presAssocID="{059D4422-F81D-4729-8CD3-EF4C933B1BD9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B99F31D-2125-4AC8-8F59-BB878C53ECFF}" type="presOf" srcId="{851FB342-1175-4FC8-AB09-1B4B713F1117}" destId="{2DBEE15B-F8BC-4185-AAB3-7059C7FB5C58}" srcOrd="0" destOrd="0" presId="urn:microsoft.com/office/officeart/2005/8/layout/chevron2"/>
    <dgm:cxn modelId="{D25C6180-E335-4932-B6E8-076FD545C1EF}" type="presOf" srcId="{D5C487FA-BA89-4B4F-84DB-C310AF9A80A6}" destId="{80E053B5-8A38-40D6-9FC2-E16FA49CCDF3}" srcOrd="0" destOrd="0" presId="urn:microsoft.com/office/officeart/2005/8/layout/chevron2"/>
    <dgm:cxn modelId="{7ACD7AC3-3C2D-4E3F-99F7-542A46B4EEAB}" srcId="{20A40AED-54E3-4F93-A881-F280DDC4A406}" destId="{059D4422-F81D-4729-8CD3-EF4C933B1BD9}" srcOrd="4" destOrd="0" parTransId="{1AC2A22A-28A7-4A07-AEBA-5B58BB8C6F0E}" sibTransId="{4B38F5A7-3877-4350-A34D-2C4FB5770DA4}"/>
    <dgm:cxn modelId="{CE290A0E-5FCB-43D6-9951-7770BC9072F1}" srcId="{20A40AED-54E3-4F93-A881-F280DDC4A406}" destId="{C2BCE427-B9B2-4F54-AFCC-E1DA73259063}" srcOrd="0" destOrd="0" parTransId="{640E896A-68D0-4FF8-B90E-A453BB7B8BB2}" sibTransId="{421EA8BC-6FC5-40D9-AD07-8721C1C04FAA}"/>
    <dgm:cxn modelId="{BC221B0E-0472-4324-BFD3-EE2021599B1A}" type="presOf" srcId="{FAB981C2-9E56-4193-8759-C280D04734C5}" destId="{DEE8DB43-DDCA-48FC-AA15-EB34AD52136C}" srcOrd="0" destOrd="0" presId="urn:microsoft.com/office/officeart/2005/8/layout/chevron2"/>
    <dgm:cxn modelId="{AED7D793-7A6D-4D83-A3BD-5B6A98BCBD26}" type="presOf" srcId="{A21017E3-A7FB-403B-A2E9-21B009B9F310}" destId="{F4C10387-CEEA-4756-97BA-4A1C0FAE3066}" srcOrd="0" destOrd="0" presId="urn:microsoft.com/office/officeart/2005/8/layout/chevron2"/>
    <dgm:cxn modelId="{53FC1ACC-A565-44FB-9A47-286DE3B97F0B}" srcId="{20A40AED-54E3-4F93-A881-F280DDC4A406}" destId="{80868485-6184-4654-BEB2-35B54930CC7D}" srcOrd="1" destOrd="0" parTransId="{EB0D38A5-6E35-455E-808A-ECE546442BC1}" sibTransId="{A27F9588-5C34-4EF1-9B98-F1CB842CDB71}"/>
    <dgm:cxn modelId="{D1335CA3-3360-494D-9D07-9103B288E18A}" srcId="{059D4422-F81D-4729-8CD3-EF4C933B1BD9}" destId="{D5C487FA-BA89-4B4F-84DB-C310AF9A80A6}" srcOrd="0" destOrd="0" parTransId="{407481D0-9A13-4B40-9B06-301F3C17DF24}" sibTransId="{6C7DCC3B-15D0-4F37-B5EC-BE371C5405CF}"/>
    <dgm:cxn modelId="{C532E199-1C84-4CEC-995C-F0EB6610A4C8}" type="presOf" srcId="{20A40AED-54E3-4F93-A881-F280DDC4A406}" destId="{3CDD10E9-5795-4A90-9F81-C30BF1658998}" srcOrd="0" destOrd="0" presId="urn:microsoft.com/office/officeart/2005/8/layout/chevron2"/>
    <dgm:cxn modelId="{496AB603-1B9F-45C9-8D7D-20306DE79452}" type="presOf" srcId="{3C39A477-50D0-4D38-B635-70C36FECB0FB}" destId="{80165A0F-EBE3-4204-9CF3-88B470271997}" srcOrd="0" destOrd="0" presId="urn:microsoft.com/office/officeart/2005/8/layout/chevron2"/>
    <dgm:cxn modelId="{1AC8CE89-942A-4D3F-8E3D-316E295516B8}" srcId="{9539F483-A804-4ECD-B3C8-23FA840A5868}" destId="{851FB342-1175-4FC8-AB09-1B4B713F1117}" srcOrd="0" destOrd="0" parTransId="{D8729A91-DDD0-40E8-8B13-E7117FB8C1D5}" sibTransId="{80B22E4C-15A3-47C4-AD7E-68BD319789A4}"/>
    <dgm:cxn modelId="{865C314F-9D2F-4781-B8BB-04ADD34E2885}" type="presOf" srcId="{C2BCE427-B9B2-4F54-AFCC-E1DA73259063}" destId="{FE70EC14-4F1C-408E-B580-180AE6D29301}" srcOrd="0" destOrd="0" presId="urn:microsoft.com/office/officeart/2005/8/layout/chevron2"/>
    <dgm:cxn modelId="{435F5A71-B315-45B4-83D6-E1ECED7E5612}" srcId="{20A40AED-54E3-4F93-A881-F280DDC4A406}" destId="{9539F483-A804-4ECD-B3C8-23FA840A5868}" srcOrd="3" destOrd="0" parTransId="{E652B1C6-A4C6-447A-AE66-7E0F6E7134EE}" sibTransId="{912F856B-0DA5-477F-8CC3-3812286E7AFE}"/>
    <dgm:cxn modelId="{88AD990A-8567-4432-A136-CB625DE10CEC}" type="presOf" srcId="{9539F483-A804-4ECD-B3C8-23FA840A5868}" destId="{1CB27394-17B4-4597-BA0A-DF883EA5D157}" srcOrd="0" destOrd="0" presId="urn:microsoft.com/office/officeart/2005/8/layout/chevron2"/>
    <dgm:cxn modelId="{F5426844-FB60-4D42-BEE1-E972CE97E1F0}" srcId="{A21017E3-A7FB-403B-A2E9-21B009B9F310}" destId="{1CD25D5B-BD0E-4000-A9EB-D1C13A060389}" srcOrd="0" destOrd="0" parTransId="{E5E8569E-D3E2-42A4-9D1F-525B27D3F7A3}" sibTransId="{81C7E6D0-FCAA-4B3E-95E8-6CBCFDF737C4}"/>
    <dgm:cxn modelId="{3278B4E4-BF88-4BF8-96AE-56C231BA364D}" type="presOf" srcId="{059D4422-F81D-4729-8CD3-EF4C933B1BD9}" destId="{70B1C47E-FD5F-415D-94F8-6D2B6CE4FB29}" srcOrd="0" destOrd="0" presId="urn:microsoft.com/office/officeart/2005/8/layout/chevron2"/>
    <dgm:cxn modelId="{511F079A-29B1-4419-A842-09C4942C6B1E}" srcId="{20A40AED-54E3-4F93-A881-F280DDC4A406}" destId="{A21017E3-A7FB-403B-A2E9-21B009B9F310}" srcOrd="2" destOrd="0" parTransId="{2E248613-1C04-439F-85D9-C915B26A5E0D}" sibTransId="{471D6EEC-A2C2-4016-89E3-2C7090CFD6A2}"/>
    <dgm:cxn modelId="{A7437C4E-2689-415A-ACB4-E54653910B07}" type="presOf" srcId="{80868485-6184-4654-BEB2-35B54930CC7D}" destId="{C6B0DF90-9543-4DF3-A9BE-51DF6ABF541A}" srcOrd="0" destOrd="0" presId="urn:microsoft.com/office/officeart/2005/8/layout/chevron2"/>
    <dgm:cxn modelId="{01B53CB3-4CE7-4DB0-939F-FC6EA7B7D190}" srcId="{C2BCE427-B9B2-4F54-AFCC-E1DA73259063}" destId="{3C39A477-50D0-4D38-B635-70C36FECB0FB}" srcOrd="0" destOrd="0" parTransId="{84E53AC5-1B8B-482F-9879-4C8E92A0EE66}" sibTransId="{332D191B-5768-4A18-8A7D-89574F32CD0A}"/>
    <dgm:cxn modelId="{86467A2D-431B-4D9A-8356-0FB20DCD522B}" srcId="{80868485-6184-4654-BEB2-35B54930CC7D}" destId="{FAB981C2-9E56-4193-8759-C280D04734C5}" srcOrd="0" destOrd="0" parTransId="{1159CE66-C2DA-47C4-84BF-7E42F98CB7FB}" sibTransId="{ED060EDE-EC50-4F80-9E1C-B37D38C07E37}"/>
    <dgm:cxn modelId="{475660A8-D61F-433C-B7EF-C14A39477BAD}" type="presOf" srcId="{1CD25D5B-BD0E-4000-A9EB-D1C13A060389}" destId="{325A8C4A-6E68-4FF0-89AE-61F267DD1B9B}" srcOrd="0" destOrd="0" presId="urn:microsoft.com/office/officeart/2005/8/layout/chevron2"/>
    <dgm:cxn modelId="{9F508EB5-2D90-419F-8478-FDB6F1EF8D72}" type="presParOf" srcId="{3CDD10E9-5795-4A90-9F81-C30BF1658998}" destId="{6DFA4240-B964-45CE-B268-BEE7CA0F09B2}" srcOrd="0" destOrd="0" presId="urn:microsoft.com/office/officeart/2005/8/layout/chevron2"/>
    <dgm:cxn modelId="{C45AC46A-6AD0-411A-B565-3FF165BD791F}" type="presParOf" srcId="{6DFA4240-B964-45CE-B268-BEE7CA0F09B2}" destId="{FE70EC14-4F1C-408E-B580-180AE6D29301}" srcOrd="0" destOrd="0" presId="urn:microsoft.com/office/officeart/2005/8/layout/chevron2"/>
    <dgm:cxn modelId="{6EFECE71-8869-40EA-B771-CE7C0EDB9AAF}" type="presParOf" srcId="{6DFA4240-B964-45CE-B268-BEE7CA0F09B2}" destId="{80165A0F-EBE3-4204-9CF3-88B470271997}" srcOrd="1" destOrd="0" presId="urn:microsoft.com/office/officeart/2005/8/layout/chevron2"/>
    <dgm:cxn modelId="{23B09BEF-4BD5-4F85-9F87-9A2C6F7EA19B}" type="presParOf" srcId="{3CDD10E9-5795-4A90-9F81-C30BF1658998}" destId="{9885A7AA-82B3-425F-9D1D-7AA3E5AA54B6}" srcOrd="1" destOrd="0" presId="urn:microsoft.com/office/officeart/2005/8/layout/chevron2"/>
    <dgm:cxn modelId="{B7482597-A183-4D85-9AE7-DF2E1D04E20F}" type="presParOf" srcId="{3CDD10E9-5795-4A90-9F81-C30BF1658998}" destId="{155F89A4-4086-4250-A493-43D0B4E45499}" srcOrd="2" destOrd="0" presId="urn:microsoft.com/office/officeart/2005/8/layout/chevron2"/>
    <dgm:cxn modelId="{452AC2A1-0616-4DD3-B80F-91C87509B1AF}" type="presParOf" srcId="{155F89A4-4086-4250-A493-43D0B4E45499}" destId="{C6B0DF90-9543-4DF3-A9BE-51DF6ABF541A}" srcOrd="0" destOrd="0" presId="urn:microsoft.com/office/officeart/2005/8/layout/chevron2"/>
    <dgm:cxn modelId="{3F3EE710-2ED9-4865-814C-9F2D3CA96053}" type="presParOf" srcId="{155F89A4-4086-4250-A493-43D0B4E45499}" destId="{DEE8DB43-DDCA-48FC-AA15-EB34AD52136C}" srcOrd="1" destOrd="0" presId="urn:microsoft.com/office/officeart/2005/8/layout/chevron2"/>
    <dgm:cxn modelId="{7758DDBA-BA40-4829-B495-51833ADF09BA}" type="presParOf" srcId="{3CDD10E9-5795-4A90-9F81-C30BF1658998}" destId="{2307D1FC-27C8-4990-9211-8DB401C72014}" srcOrd="3" destOrd="0" presId="urn:microsoft.com/office/officeart/2005/8/layout/chevron2"/>
    <dgm:cxn modelId="{E6137E76-1BA4-48A7-AB1F-C90AF7BE92B4}" type="presParOf" srcId="{3CDD10E9-5795-4A90-9F81-C30BF1658998}" destId="{62D21759-F9FB-450A-A211-47D185879B75}" srcOrd="4" destOrd="0" presId="urn:microsoft.com/office/officeart/2005/8/layout/chevron2"/>
    <dgm:cxn modelId="{9069A0B4-B197-4F0B-A32B-A147F1DE84A7}" type="presParOf" srcId="{62D21759-F9FB-450A-A211-47D185879B75}" destId="{F4C10387-CEEA-4756-97BA-4A1C0FAE3066}" srcOrd="0" destOrd="0" presId="urn:microsoft.com/office/officeart/2005/8/layout/chevron2"/>
    <dgm:cxn modelId="{2CA21AA3-BA79-487D-AF26-5644C003A6D3}" type="presParOf" srcId="{62D21759-F9FB-450A-A211-47D185879B75}" destId="{325A8C4A-6E68-4FF0-89AE-61F267DD1B9B}" srcOrd="1" destOrd="0" presId="urn:microsoft.com/office/officeart/2005/8/layout/chevron2"/>
    <dgm:cxn modelId="{776C4001-5F37-40C0-AD6F-947F093E84AF}" type="presParOf" srcId="{3CDD10E9-5795-4A90-9F81-C30BF1658998}" destId="{5B17D0C3-A3FE-4DFA-8532-3C35E669694C}" srcOrd="5" destOrd="0" presId="urn:microsoft.com/office/officeart/2005/8/layout/chevron2"/>
    <dgm:cxn modelId="{14249100-1BD9-4AD6-8619-F08923154D04}" type="presParOf" srcId="{3CDD10E9-5795-4A90-9F81-C30BF1658998}" destId="{697CA593-FF22-4C57-9B0A-F8B45E4C1792}" srcOrd="6" destOrd="0" presId="urn:microsoft.com/office/officeart/2005/8/layout/chevron2"/>
    <dgm:cxn modelId="{0DF00084-2142-4DEB-AF67-A3456AC4FC9B}" type="presParOf" srcId="{697CA593-FF22-4C57-9B0A-F8B45E4C1792}" destId="{1CB27394-17B4-4597-BA0A-DF883EA5D157}" srcOrd="0" destOrd="0" presId="urn:microsoft.com/office/officeart/2005/8/layout/chevron2"/>
    <dgm:cxn modelId="{585BADF4-13D9-461A-BE13-55A571D19AED}" type="presParOf" srcId="{697CA593-FF22-4C57-9B0A-F8B45E4C1792}" destId="{2DBEE15B-F8BC-4185-AAB3-7059C7FB5C58}" srcOrd="1" destOrd="0" presId="urn:microsoft.com/office/officeart/2005/8/layout/chevron2"/>
    <dgm:cxn modelId="{A697CAB6-68D5-411B-ADB6-361FBB308198}" type="presParOf" srcId="{3CDD10E9-5795-4A90-9F81-C30BF1658998}" destId="{D4FA3826-4FC4-47C3-8D8D-AB9DAEB7016E}" srcOrd="7" destOrd="0" presId="urn:microsoft.com/office/officeart/2005/8/layout/chevron2"/>
    <dgm:cxn modelId="{4291ECCB-7A32-43A5-9E7B-10C4611A1891}" type="presParOf" srcId="{3CDD10E9-5795-4A90-9F81-C30BF1658998}" destId="{69ABE39C-A870-417A-87C3-51A57F03AAF9}" srcOrd="8" destOrd="0" presId="urn:microsoft.com/office/officeart/2005/8/layout/chevron2"/>
    <dgm:cxn modelId="{5C4D8C55-CAB0-4594-B844-B5AD403E44C9}" type="presParOf" srcId="{69ABE39C-A870-417A-87C3-51A57F03AAF9}" destId="{70B1C47E-FD5F-415D-94F8-6D2B6CE4FB29}" srcOrd="0" destOrd="0" presId="urn:microsoft.com/office/officeart/2005/8/layout/chevron2"/>
    <dgm:cxn modelId="{29DC98D5-FB3A-457B-B3E7-6B64A9897115}" type="presParOf" srcId="{69ABE39C-A870-417A-87C3-51A57F03AAF9}" destId="{80E053B5-8A38-40D6-9FC2-E16FA49CCD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232A80-1FF4-449C-A14A-D0B8ADAB8497}">
      <dsp:nvSpPr>
        <dsp:cNvPr id="0" name=""/>
        <dsp:cNvSpPr/>
      </dsp:nvSpPr>
      <dsp:spPr>
        <a:xfrm>
          <a:off x="1597338" y="77976"/>
          <a:ext cx="4770000" cy="8498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/>
            <a:t> </a:t>
          </a:r>
          <a:r>
            <a:rPr lang="uk-UA" sz="4000" kern="1200" dirty="0" smtClean="0"/>
            <a:t>цілеспрямованість</a:t>
          </a:r>
          <a:endParaRPr lang="uk-UA" sz="4000" kern="1200" dirty="0"/>
        </a:p>
      </dsp:txBody>
      <dsp:txXfrm>
        <a:off x="1597338" y="77976"/>
        <a:ext cx="4770000" cy="849878"/>
      </dsp:txXfrm>
    </dsp:sp>
    <dsp:sp modelId="{4E38DB26-8CE7-4277-845F-5708C50E4E37}">
      <dsp:nvSpPr>
        <dsp:cNvPr id="0" name=""/>
        <dsp:cNvSpPr/>
      </dsp:nvSpPr>
      <dsp:spPr>
        <a:xfrm>
          <a:off x="2376254" y="2088242"/>
          <a:ext cx="3330000" cy="849878"/>
        </a:xfrm>
        <a:prstGeom prst="rect">
          <a:avLst/>
        </a:prstGeom>
        <a:solidFill>
          <a:schemeClr val="accent3">
            <a:hueOff val="-284339"/>
            <a:satOff val="-1172"/>
            <a:lumOff val="-24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/>
            <a:t> </a:t>
          </a:r>
          <a:r>
            <a:rPr lang="uk-UA" sz="4000" kern="1200" dirty="0" smtClean="0"/>
            <a:t>скінченність</a:t>
          </a:r>
          <a:endParaRPr lang="uk-UA" sz="4000" kern="1200" dirty="0"/>
        </a:p>
      </dsp:txBody>
      <dsp:txXfrm>
        <a:off x="2376254" y="2088242"/>
        <a:ext cx="3330000" cy="849878"/>
      </dsp:txXfrm>
    </dsp:sp>
    <dsp:sp modelId="{9182C805-FCAB-4727-B32D-3EE30131DCCF}">
      <dsp:nvSpPr>
        <dsp:cNvPr id="0" name=""/>
        <dsp:cNvSpPr/>
      </dsp:nvSpPr>
      <dsp:spPr>
        <a:xfrm>
          <a:off x="2376254" y="3096356"/>
          <a:ext cx="3330000" cy="849878"/>
        </a:xfrm>
        <a:prstGeom prst="rect">
          <a:avLst/>
        </a:prstGeom>
        <a:solidFill>
          <a:schemeClr val="accent3">
            <a:hueOff val="-568678"/>
            <a:satOff val="-2344"/>
            <a:lumOff val="-49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/>
            <a:t> </a:t>
          </a:r>
          <a:r>
            <a:rPr lang="uk-UA" sz="4000" kern="1200" dirty="0" smtClean="0"/>
            <a:t>спрощеність</a:t>
          </a:r>
          <a:endParaRPr lang="uk-UA" sz="4000" kern="1200" dirty="0"/>
        </a:p>
      </dsp:txBody>
      <dsp:txXfrm>
        <a:off x="2376254" y="3096356"/>
        <a:ext cx="3330000" cy="849878"/>
      </dsp:txXfrm>
    </dsp:sp>
    <dsp:sp modelId="{39D6B576-E40B-4E4E-BA06-52D1E806B630}">
      <dsp:nvSpPr>
        <dsp:cNvPr id="0" name=""/>
        <dsp:cNvSpPr/>
      </dsp:nvSpPr>
      <dsp:spPr>
        <a:xfrm>
          <a:off x="2808311" y="4032449"/>
          <a:ext cx="2340000" cy="849878"/>
        </a:xfrm>
        <a:prstGeom prst="rect">
          <a:avLst/>
        </a:prstGeom>
        <a:solidFill>
          <a:schemeClr val="accent3">
            <a:hueOff val="-853018"/>
            <a:satOff val="-3517"/>
            <a:lumOff val="-73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/>
            <a:t> </a:t>
          </a:r>
          <a:r>
            <a:rPr lang="uk-UA" sz="4000" kern="1200" dirty="0" smtClean="0"/>
            <a:t>повнота</a:t>
          </a:r>
          <a:endParaRPr lang="uk-UA" sz="4000" kern="1200" dirty="0"/>
        </a:p>
      </dsp:txBody>
      <dsp:txXfrm>
        <a:off x="2808311" y="4032449"/>
        <a:ext cx="2340000" cy="849878"/>
      </dsp:txXfrm>
    </dsp:sp>
    <dsp:sp modelId="{2FE368ED-53F7-445F-8B3B-CBDA064051FA}">
      <dsp:nvSpPr>
        <dsp:cNvPr id="0" name=""/>
        <dsp:cNvSpPr/>
      </dsp:nvSpPr>
      <dsp:spPr>
        <a:xfrm>
          <a:off x="2304247" y="1080128"/>
          <a:ext cx="3420000" cy="849878"/>
        </a:xfrm>
        <a:prstGeom prst="rect">
          <a:avLst/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/>
            <a:t> </a:t>
          </a:r>
          <a:r>
            <a:rPr lang="uk-UA" sz="4000" kern="1200" dirty="0" smtClean="0"/>
            <a:t>адекватність</a:t>
          </a:r>
          <a:endParaRPr lang="uk-UA" sz="4000" kern="1200" dirty="0"/>
        </a:p>
      </dsp:txBody>
      <dsp:txXfrm>
        <a:off x="2304247" y="1080128"/>
        <a:ext cx="3420000" cy="8498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8528CE-04D2-476B-92EC-31979BC6C608}">
      <dsp:nvSpPr>
        <dsp:cNvPr id="0" name=""/>
        <dsp:cNvSpPr/>
      </dsp:nvSpPr>
      <dsp:spPr>
        <a:xfrm>
          <a:off x="4252119" y="870958"/>
          <a:ext cx="1851030" cy="364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305"/>
              </a:lnTo>
              <a:lnTo>
                <a:pt x="1851030" y="182305"/>
              </a:lnTo>
              <a:lnTo>
                <a:pt x="1851030" y="36461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E77CD-C726-4E1D-990F-720E9E19E842}">
      <dsp:nvSpPr>
        <dsp:cNvPr id="0" name=""/>
        <dsp:cNvSpPr/>
      </dsp:nvSpPr>
      <dsp:spPr>
        <a:xfrm>
          <a:off x="1266671" y="2103694"/>
          <a:ext cx="1003434" cy="660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824"/>
              </a:lnTo>
              <a:lnTo>
                <a:pt x="1003434" y="66082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6729A8-5AF9-4ECB-BDB4-FCFBA4499BC2}">
      <dsp:nvSpPr>
        <dsp:cNvPr id="0" name=""/>
        <dsp:cNvSpPr/>
      </dsp:nvSpPr>
      <dsp:spPr>
        <a:xfrm>
          <a:off x="1266671" y="2103694"/>
          <a:ext cx="1003434" cy="1732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2392"/>
              </a:lnTo>
              <a:lnTo>
                <a:pt x="1003434" y="173239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1D084D-5943-47C8-8DAA-2782CDE75E46}">
      <dsp:nvSpPr>
        <dsp:cNvPr id="0" name=""/>
        <dsp:cNvSpPr/>
      </dsp:nvSpPr>
      <dsp:spPr>
        <a:xfrm>
          <a:off x="2601650" y="870958"/>
          <a:ext cx="1650468" cy="364611"/>
        </a:xfrm>
        <a:custGeom>
          <a:avLst/>
          <a:gdLst/>
          <a:ahLst/>
          <a:cxnLst/>
          <a:rect l="0" t="0" r="0" b="0"/>
          <a:pathLst>
            <a:path>
              <a:moveTo>
                <a:pt x="1650468" y="0"/>
              </a:moveTo>
              <a:lnTo>
                <a:pt x="1650468" y="182305"/>
              </a:lnTo>
              <a:lnTo>
                <a:pt x="0" y="182305"/>
              </a:lnTo>
              <a:lnTo>
                <a:pt x="0" y="36461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EEBBF0-DF31-4E9D-865E-2EA02FEA4917}">
      <dsp:nvSpPr>
        <dsp:cNvPr id="0" name=""/>
        <dsp:cNvSpPr/>
      </dsp:nvSpPr>
      <dsp:spPr>
        <a:xfrm>
          <a:off x="1304899" y="2834"/>
          <a:ext cx="5894438" cy="8681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Моделі</a:t>
          </a:r>
          <a:endParaRPr lang="ru-RU" sz="4100" kern="1200" dirty="0"/>
        </a:p>
      </dsp:txBody>
      <dsp:txXfrm>
        <a:off x="1304899" y="2834"/>
        <a:ext cx="5894438" cy="868123"/>
      </dsp:txXfrm>
    </dsp:sp>
    <dsp:sp modelId="{146A2D47-1CBF-4921-823F-B173BFB27505}">
      <dsp:nvSpPr>
        <dsp:cNvPr id="0" name=""/>
        <dsp:cNvSpPr/>
      </dsp:nvSpPr>
      <dsp:spPr>
        <a:xfrm>
          <a:off x="932926" y="1235570"/>
          <a:ext cx="3337449" cy="86812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Абстрактні</a:t>
          </a:r>
          <a:endParaRPr lang="ru-RU" sz="4100" kern="1200" dirty="0"/>
        </a:p>
      </dsp:txBody>
      <dsp:txXfrm>
        <a:off x="932926" y="1235570"/>
        <a:ext cx="3337449" cy="868123"/>
      </dsp:txXfrm>
    </dsp:sp>
    <dsp:sp modelId="{3F32D727-5FA9-47DC-8F32-23E36A9A1E10}">
      <dsp:nvSpPr>
        <dsp:cNvPr id="0" name=""/>
        <dsp:cNvSpPr/>
      </dsp:nvSpPr>
      <dsp:spPr>
        <a:xfrm>
          <a:off x="2270105" y="3402025"/>
          <a:ext cx="2736395" cy="86812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Вербальні</a:t>
          </a:r>
          <a:endParaRPr lang="ru-RU" sz="4100" kern="1200" dirty="0"/>
        </a:p>
      </dsp:txBody>
      <dsp:txXfrm>
        <a:off x="2270105" y="3402025"/>
        <a:ext cx="2736395" cy="868123"/>
      </dsp:txXfrm>
    </dsp:sp>
    <dsp:sp modelId="{2908394D-2C54-4514-99BD-37DCEC3FFB8F}">
      <dsp:nvSpPr>
        <dsp:cNvPr id="0" name=""/>
        <dsp:cNvSpPr/>
      </dsp:nvSpPr>
      <dsp:spPr>
        <a:xfrm>
          <a:off x="2270105" y="2330456"/>
          <a:ext cx="2692919" cy="86812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Знакові</a:t>
          </a:r>
          <a:endParaRPr lang="ru-RU" sz="4100" kern="1200" dirty="0"/>
        </a:p>
      </dsp:txBody>
      <dsp:txXfrm>
        <a:off x="2270105" y="2330456"/>
        <a:ext cx="2692919" cy="868123"/>
      </dsp:txXfrm>
    </dsp:sp>
    <dsp:sp modelId="{14FC2212-89EB-4CDA-AD53-E17795662819}">
      <dsp:nvSpPr>
        <dsp:cNvPr id="0" name=""/>
        <dsp:cNvSpPr/>
      </dsp:nvSpPr>
      <dsp:spPr>
        <a:xfrm>
          <a:off x="4634987" y="1235570"/>
          <a:ext cx="2936324" cy="86812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Матеріальні</a:t>
          </a:r>
          <a:endParaRPr lang="ru-RU" sz="4100" kern="1200" dirty="0"/>
        </a:p>
      </dsp:txBody>
      <dsp:txXfrm>
        <a:off x="4634987" y="1235570"/>
        <a:ext cx="2936324" cy="86812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A99F31-9065-429C-A008-D8E240BB048C}">
      <dsp:nvSpPr>
        <dsp:cNvPr id="0" name=""/>
        <dsp:cNvSpPr/>
      </dsp:nvSpPr>
      <dsp:spPr>
        <a:xfrm>
          <a:off x="967" y="180996"/>
          <a:ext cx="3772792" cy="42100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Знакові моделі</a:t>
          </a:r>
          <a:r>
            <a:rPr lang="uk-UA" sz="2200" kern="1200" dirty="0" smtClean="0"/>
            <a:t> – абстрактні моделі, які можна подати за допомогою набору знаків (геометричних фігур, символів, фрагментів тексту);</a:t>
          </a:r>
          <a:endParaRPr lang="uk-UA" sz="2200" kern="1200" dirty="0"/>
        </a:p>
      </dsp:txBody>
      <dsp:txXfrm>
        <a:off x="967" y="180996"/>
        <a:ext cx="3772792" cy="4210006"/>
      </dsp:txXfrm>
    </dsp:sp>
    <dsp:sp modelId="{389BAE80-3A21-459B-AEC3-ADFBC8EF7219}">
      <dsp:nvSpPr>
        <dsp:cNvPr id="0" name=""/>
        <dsp:cNvSpPr/>
      </dsp:nvSpPr>
      <dsp:spPr>
        <a:xfrm>
          <a:off x="4151039" y="180996"/>
          <a:ext cx="3772792" cy="42100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Вербальна модель </a:t>
          </a:r>
          <a:r>
            <a:rPr lang="uk-UA" sz="2200" kern="1200" dirty="0" smtClean="0"/>
            <a:t>спочатку народжується в голові людини. Вона може усно передаватися від людини до людини. У цих випадках модель ще не є знаковим способом, оскільки не має вигляду креслення, формули, тексту. Модель у голові людини існує у формі не до кінця усвідомлених уявних зображень. </a:t>
          </a:r>
          <a:endParaRPr lang="ru-RU" sz="2200" kern="1200" dirty="0"/>
        </a:p>
      </dsp:txBody>
      <dsp:txXfrm>
        <a:off x="4151039" y="180996"/>
        <a:ext cx="3772792" cy="421000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1AE1CC-5B09-4AB5-B32E-093CD19BD8D4}">
      <dsp:nvSpPr>
        <dsp:cNvPr id="0" name=""/>
        <dsp:cNvSpPr/>
      </dsp:nvSpPr>
      <dsp:spPr>
        <a:xfrm>
          <a:off x="0" y="0"/>
          <a:ext cx="7910917" cy="12853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600" kern="1200" dirty="0" smtClean="0"/>
            <a:t>Моделювання</a:t>
          </a:r>
          <a:endParaRPr lang="uk-UA" sz="5600" kern="1200" dirty="0"/>
        </a:p>
      </dsp:txBody>
      <dsp:txXfrm>
        <a:off x="0" y="0"/>
        <a:ext cx="7910917" cy="1285314"/>
      </dsp:txXfrm>
    </dsp:sp>
    <dsp:sp modelId="{8E099222-D536-4CF4-86B3-8CA054ADA986}">
      <dsp:nvSpPr>
        <dsp:cNvPr id="0" name=""/>
        <dsp:cNvSpPr/>
      </dsp:nvSpPr>
      <dsp:spPr>
        <a:xfrm>
          <a:off x="12702" y="1394355"/>
          <a:ext cx="2515312" cy="3932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Фізичним </a:t>
          </a:r>
          <a:r>
            <a:rPr lang="uk-UA" sz="1500" kern="1200" dirty="0" smtClean="0"/>
            <a:t>називають моделювання, при якому модель і об'єкт, що моделюється, мають одну і ту ж фізичну природу.</a:t>
          </a:r>
          <a:endParaRPr lang="uk-UA" sz="1500" kern="1200" dirty="0"/>
        </a:p>
      </dsp:txBody>
      <dsp:txXfrm>
        <a:off x="12702" y="1394355"/>
        <a:ext cx="2515312" cy="3932188"/>
      </dsp:txXfrm>
    </dsp:sp>
    <dsp:sp modelId="{3F7B0104-BEAD-40D0-AD06-4552A5CA9C4E}">
      <dsp:nvSpPr>
        <dsp:cNvPr id="0" name=""/>
        <dsp:cNvSpPr/>
      </dsp:nvSpPr>
      <dsp:spPr>
        <a:xfrm>
          <a:off x="2702783" y="1394355"/>
          <a:ext cx="2515312" cy="3932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smtClean="0"/>
            <a:t>Математичне моделювання</a:t>
          </a:r>
          <a:r>
            <a:rPr lang="uk-UA" sz="1500" kern="1200" smtClean="0"/>
            <a:t> – моделювання, при якому модель являє собою систему математичних співвідношень, що описують певні технологічні, економічні чи інші процеси. </a:t>
          </a:r>
          <a:endParaRPr lang="uk-UA" sz="1500" kern="1200" dirty="0" smtClean="0"/>
        </a:p>
      </dsp:txBody>
      <dsp:txXfrm>
        <a:off x="2702783" y="1394355"/>
        <a:ext cx="2515312" cy="3932188"/>
      </dsp:txXfrm>
    </dsp:sp>
    <dsp:sp modelId="{B285CD7C-ED58-44DF-B7F2-431C4C3621AE}">
      <dsp:nvSpPr>
        <dsp:cNvPr id="0" name=""/>
        <dsp:cNvSpPr/>
      </dsp:nvSpPr>
      <dsp:spPr>
        <a:xfrm>
          <a:off x="5392864" y="1394355"/>
          <a:ext cx="2515312" cy="3932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Імітаційне моделювання – це окремий випадок математичного моделювання. Існує клас об'єктів, для яких з різних причин не розроблені аналітичні моделі або не розроблені методи розв'язування задач про такі моделі. В цьому випадку математична модель замінюється імітатором або імітаційною моделлю.</a:t>
          </a:r>
          <a:endParaRPr lang="ru-RU" sz="1500" kern="1200" dirty="0"/>
        </a:p>
      </dsp:txBody>
      <dsp:txXfrm>
        <a:off x="5392864" y="1394355"/>
        <a:ext cx="2515312" cy="393218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70EC14-4F1C-408E-B580-180AE6D29301}">
      <dsp:nvSpPr>
        <dsp:cNvPr id="0" name=""/>
        <dsp:cNvSpPr/>
      </dsp:nvSpPr>
      <dsp:spPr>
        <a:xfrm rot="5400000">
          <a:off x="-151190" y="153535"/>
          <a:ext cx="1007938" cy="705556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/>
        </a:p>
      </dsp:txBody>
      <dsp:txXfrm rot="5400000">
        <a:off x="-151190" y="153535"/>
        <a:ext cx="1007938" cy="705556"/>
      </dsp:txXfrm>
    </dsp:sp>
    <dsp:sp modelId="{80165A0F-EBE3-4204-9CF3-88B470271997}">
      <dsp:nvSpPr>
        <dsp:cNvPr id="0" name=""/>
        <dsp:cNvSpPr/>
      </dsp:nvSpPr>
      <dsp:spPr>
        <a:xfrm rot="5400000">
          <a:off x="3987598" y="-3279696"/>
          <a:ext cx="655160" cy="7219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Побудова моделі.</a:t>
          </a:r>
          <a:endParaRPr lang="uk-UA" sz="2000" kern="1200" dirty="0"/>
        </a:p>
      </dsp:txBody>
      <dsp:txXfrm rot="5400000">
        <a:off x="3987598" y="-3279696"/>
        <a:ext cx="655160" cy="7219243"/>
      </dsp:txXfrm>
    </dsp:sp>
    <dsp:sp modelId="{C6B0DF90-9543-4DF3-A9BE-51DF6ABF541A}">
      <dsp:nvSpPr>
        <dsp:cNvPr id="0" name=""/>
        <dsp:cNvSpPr/>
      </dsp:nvSpPr>
      <dsp:spPr>
        <a:xfrm rot="5400000">
          <a:off x="-151190" y="1043378"/>
          <a:ext cx="1007938" cy="705556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49721"/>
                <a:satOff val="-13954"/>
                <a:lumOff val="19588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49721"/>
                <a:satOff val="-13954"/>
                <a:lumOff val="19588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49721"/>
                <a:satOff val="-13954"/>
                <a:lumOff val="1958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50000"/>
              <a:hueOff val="49721"/>
              <a:satOff val="-13954"/>
              <a:lumOff val="1958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/>
        </a:p>
      </dsp:txBody>
      <dsp:txXfrm rot="5400000">
        <a:off x="-151190" y="1043378"/>
        <a:ext cx="1007938" cy="705556"/>
      </dsp:txXfrm>
    </dsp:sp>
    <dsp:sp modelId="{DEE8DB43-DDCA-48FC-AA15-EB34AD52136C}">
      <dsp:nvSpPr>
        <dsp:cNvPr id="0" name=""/>
        <dsp:cNvSpPr/>
      </dsp:nvSpPr>
      <dsp:spPr>
        <a:xfrm rot="5400000">
          <a:off x="3987598" y="-2389853"/>
          <a:ext cx="655160" cy="7219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49721"/>
              <a:satOff val="-13954"/>
              <a:lumOff val="19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Розв’язок математичної задачі, до якої призводить модель.</a:t>
          </a:r>
          <a:endParaRPr lang="uk-UA" sz="2000" kern="1200" dirty="0"/>
        </a:p>
      </dsp:txBody>
      <dsp:txXfrm rot="5400000">
        <a:off x="3987598" y="-2389853"/>
        <a:ext cx="655160" cy="7219243"/>
      </dsp:txXfrm>
    </dsp:sp>
    <dsp:sp modelId="{F4C10387-CEEA-4756-97BA-4A1C0FAE3066}">
      <dsp:nvSpPr>
        <dsp:cNvPr id="0" name=""/>
        <dsp:cNvSpPr/>
      </dsp:nvSpPr>
      <dsp:spPr>
        <a:xfrm rot="5400000">
          <a:off x="-151190" y="1933221"/>
          <a:ext cx="1007938" cy="705556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99442"/>
                <a:satOff val="-27907"/>
                <a:lumOff val="39175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99442"/>
                <a:satOff val="-27907"/>
                <a:lumOff val="39175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99442"/>
                <a:satOff val="-27907"/>
                <a:lumOff val="3917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50000"/>
              <a:hueOff val="99442"/>
              <a:satOff val="-27907"/>
              <a:lumOff val="3917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/>
        </a:p>
      </dsp:txBody>
      <dsp:txXfrm rot="5400000">
        <a:off x="-151190" y="1933221"/>
        <a:ext cx="1007938" cy="705556"/>
      </dsp:txXfrm>
    </dsp:sp>
    <dsp:sp modelId="{325A8C4A-6E68-4FF0-89AE-61F267DD1B9B}">
      <dsp:nvSpPr>
        <dsp:cNvPr id="0" name=""/>
        <dsp:cNvSpPr/>
      </dsp:nvSpPr>
      <dsp:spPr>
        <a:xfrm rot="5400000">
          <a:off x="3987598" y="-1500010"/>
          <a:ext cx="655160" cy="7219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99442"/>
              <a:satOff val="-27907"/>
              <a:lumOff val="391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Інтерпретація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отриманих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наслідків</a:t>
          </a:r>
          <a:r>
            <a:rPr lang="ru-RU" sz="2000" kern="1200" dirty="0" smtClean="0"/>
            <a:t> з </a:t>
          </a:r>
          <a:r>
            <a:rPr lang="ru-RU" sz="2000" kern="1200" dirty="0" err="1" smtClean="0"/>
            <a:t>математичної</a:t>
          </a:r>
          <a:r>
            <a:rPr lang="ru-RU" sz="2000" kern="1200" dirty="0" smtClean="0"/>
            <a:t> моделі.</a:t>
          </a:r>
          <a:endParaRPr lang="uk-UA" sz="2000" kern="1200" dirty="0"/>
        </a:p>
      </dsp:txBody>
      <dsp:txXfrm rot="5400000">
        <a:off x="3987598" y="-1500010"/>
        <a:ext cx="655160" cy="7219243"/>
      </dsp:txXfrm>
    </dsp:sp>
    <dsp:sp modelId="{1CB27394-17B4-4597-BA0A-DF883EA5D157}">
      <dsp:nvSpPr>
        <dsp:cNvPr id="0" name=""/>
        <dsp:cNvSpPr/>
      </dsp:nvSpPr>
      <dsp:spPr>
        <a:xfrm rot="5400000">
          <a:off x="-151190" y="2823064"/>
          <a:ext cx="1007938" cy="705556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99442"/>
                <a:satOff val="-27907"/>
                <a:lumOff val="39175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99442"/>
                <a:satOff val="-27907"/>
                <a:lumOff val="39175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99442"/>
                <a:satOff val="-27907"/>
                <a:lumOff val="3917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50000"/>
              <a:hueOff val="99442"/>
              <a:satOff val="-27907"/>
              <a:lumOff val="3917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dirty="0"/>
        </a:p>
      </dsp:txBody>
      <dsp:txXfrm rot="5400000">
        <a:off x="-151190" y="2823064"/>
        <a:ext cx="1007938" cy="705556"/>
      </dsp:txXfrm>
    </dsp:sp>
    <dsp:sp modelId="{2DBEE15B-F8BC-4185-AAB3-7059C7FB5C58}">
      <dsp:nvSpPr>
        <dsp:cNvPr id="0" name=""/>
        <dsp:cNvSpPr/>
      </dsp:nvSpPr>
      <dsp:spPr>
        <a:xfrm rot="5400000">
          <a:off x="3987598" y="-643115"/>
          <a:ext cx="655160" cy="7219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99442"/>
              <a:satOff val="-27907"/>
              <a:lumOff val="391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Перевірка адекватності моделі.</a:t>
          </a:r>
          <a:endParaRPr lang="uk-UA" sz="2000" kern="1200" dirty="0"/>
        </a:p>
      </dsp:txBody>
      <dsp:txXfrm rot="5400000">
        <a:off x="3987598" y="-643115"/>
        <a:ext cx="655160" cy="7219243"/>
      </dsp:txXfrm>
    </dsp:sp>
    <dsp:sp modelId="{70B1C47E-FD5F-415D-94F8-6D2B6CE4FB29}">
      <dsp:nvSpPr>
        <dsp:cNvPr id="0" name=""/>
        <dsp:cNvSpPr/>
      </dsp:nvSpPr>
      <dsp:spPr>
        <a:xfrm rot="5400000">
          <a:off x="-151190" y="3712907"/>
          <a:ext cx="1007938" cy="705556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49721"/>
                <a:satOff val="-13954"/>
                <a:lumOff val="19588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49721"/>
                <a:satOff val="-13954"/>
                <a:lumOff val="19588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49721"/>
                <a:satOff val="-13954"/>
                <a:lumOff val="1958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50000"/>
              <a:hueOff val="49721"/>
              <a:satOff val="-13954"/>
              <a:lumOff val="1958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 rot="5400000">
        <a:off x="-151190" y="3712907"/>
        <a:ext cx="1007938" cy="705556"/>
      </dsp:txXfrm>
    </dsp:sp>
    <dsp:sp modelId="{80E053B5-8A38-40D6-9FC2-E16FA49CCDF3}">
      <dsp:nvSpPr>
        <dsp:cNvPr id="0" name=""/>
        <dsp:cNvSpPr/>
      </dsp:nvSpPr>
      <dsp:spPr>
        <a:xfrm rot="5400000">
          <a:off x="3987598" y="279675"/>
          <a:ext cx="655160" cy="7219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49721"/>
              <a:satOff val="-13954"/>
              <a:lumOff val="19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smtClean="0"/>
            <a:t>Модифікація моделі.</a:t>
          </a:r>
          <a:endParaRPr lang="uk-UA" sz="2000" kern="1200"/>
        </a:p>
      </dsp:txBody>
      <dsp:txXfrm rot="5400000">
        <a:off x="3987598" y="279675"/>
        <a:ext cx="655160" cy="7219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+Icon">
  <dgm:title val="Список переменной ширины"/>
  <dgm:desc val="Служит для акцентирования внимания на элементах различной ширины. Хорошо подходит для размещения большого количества текста уровня 1. Ширина каждой фигуры определяется независимо с учетом количества текста в ней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54C7A-914B-41B1-9AE2-5CB0284396E5}" type="datetimeFigureOut">
              <a:rPr lang="uk-UA" smtClean="0"/>
              <a:pPr/>
              <a:t>04.02.2013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0343B-3B42-47E9-8D9C-D772B66BC0E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7530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Математична модель, що описує рух поїзда з постійною швидкістю</a:t>
            </a:r>
            <a:endParaRPr lang="ru-RU" smtClean="0"/>
          </a:p>
        </p:txBody>
      </p:sp>
      <p:sp>
        <p:nvSpPr>
          <p:cNvPr id="34820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E04371-3785-4292-8827-3B7B4BE5929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Комп</a:t>
            </a:r>
            <a:r>
              <a:rPr lang="en-US" smtClean="0"/>
              <a:t>’</a:t>
            </a:r>
            <a:r>
              <a:rPr lang="uk-UA" smtClean="0"/>
              <a:t>ютерна модель магнітного поля Землі</a:t>
            </a:r>
            <a:endParaRPr lang="ru-RU" smtClean="0"/>
          </a:p>
        </p:txBody>
      </p:sp>
      <p:sp>
        <p:nvSpPr>
          <p:cNvPr id="35844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14FF3B-0371-4408-8BE0-31E46F8481E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5194300"/>
            <a:ext cx="7467600" cy="914400"/>
          </a:xfrm>
        </p:spPr>
        <p:txBody>
          <a:bodyPr anchor="b"/>
          <a:lstStyle>
            <a:lvl1pPr algn="l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032500"/>
            <a:ext cx="6400800" cy="7493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68644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36864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36864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90D51A-E789-4B3F-B035-F429386B3D7B}" type="slidenum">
              <a:rPr lang="ru-RU" smtClean="0">
                <a:solidFill>
                  <a:srgbClr val="8CADA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90D51A-E789-4B3F-B035-F429386B3D7B}" type="slidenum">
              <a:rPr lang="ru-RU" smtClean="0">
                <a:solidFill>
                  <a:srgbClr val="8CADA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386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1981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91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90D51A-E789-4B3F-B035-F429386B3D7B}" type="slidenum">
              <a:rPr lang="ru-RU" smtClean="0">
                <a:solidFill>
                  <a:srgbClr val="8CADA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31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90D51A-E789-4B3F-B035-F429386B3D7B}" type="slidenum">
              <a:rPr lang="ru-RU" smtClean="0">
                <a:solidFill>
                  <a:srgbClr val="8CADA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78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90D51A-E789-4B3F-B035-F429386B3D7B}" type="slidenum">
              <a:rPr lang="ru-RU" smtClean="0">
                <a:solidFill>
                  <a:srgbClr val="8CADA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74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90D51A-E789-4B3F-B035-F429386B3D7B}" type="slidenum">
              <a:rPr lang="ru-RU" smtClean="0">
                <a:solidFill>
                  <a:srgbClr val="8CADA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05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90D51A-E789-4B3F-B035-F429386B3D7B}" type="slidenum">
              <a:rPr lang="ru-RU" smtClean="0">
                <a:solidFill>
                  <a:srgbClr val="8CADA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23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90D51A-E789-4B3F-B035-F429386B3D7B}" type="slidenum">
              <a:rPr lang="ru-RU" smtClean="0">
                <a:solidFill>
                  <a:srgbClr val="8CADA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79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90D51A-E789-4B3F-B035-F429386B3D7B}" type="slidenum">
              <a:rPr lang="ru-RU" smtClean="0">
                <a:solidFill>
                  <a:srgbClr val="8CADA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77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90D51A-E789-4B3F-B035-F429386B3D7B}" type="slidenum">
              <a:rPr lang="ru-RU" smtClean="0">
                <a:solidFill>
                  <a:srgbClr val="8CADA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60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90D51A-E789-4B3F-B035-F429386B3D7B}" type="slidenum">
              <a:rPr lang="ru-RU" smtClean="0">
                <a:solidFill>
                  <a:srgbClr val="8CADA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81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924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924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7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54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367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172200"/>
            <a:ext cx="408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367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90D51A-E789-4B3F-B035-F429386B3D7B}" type="slidenum">
              <a:rPr lang="ru-RU" smtClean="0">
                <a:solidFill>
                  <a:srgbClr val="8CADA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764704"/>
            <a:ext cx="6694512" cy="2691730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Математичне моделювання</a:t>
            </a:r>
            <a:endParaRPr lang="uk-UA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5098046"/>
            <a:ext cx="6400800" cy="1752600"/>
          </a:xfrm>
        </p:spPr>
        <p:txBody>
          <a:bodyPr/>
          <a:lstStyle/>
          <a:p>
            <a:r>
              <a:rPr lang="uk-UA" dirty="0" err="1" smtClean="0">
                <a:solidFill>
                  <a:schemeClr val="bg2"/>
                </a:solidFill>
              </a:rPr>
              <a:t>Алєксєєнко</a:t>
            </a:r>
            <a:r>
              <a:rPr lang="uk-UA" dirty="0" smtClean="0">
                <a:solidFill>
                  <a:schemeClr val="bg2"/>
                </a:solidFill>
              </a:rPr>
              <a:t> </a:t>
            </a:r>
            <a:r>
              <a:rPr lang="uk-UA" dirty="0" smtClean="0">
                <a:solidFill>
                  <a:schemeClr val="bg2"/>
                </a:solidFill>
              </a:rPr>
              <a:t>Вероніка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uk-UA" dirty="0" smtClean="0">
                <a:solidFill>
                  <a:schemeClr val="bg2"/>
                </a:solidFill>
              </a:rPr>
              <a:t>Жуковська Тетяна</a:t>
            </a:r>
          </a:p>
          <a:p>
            <a:endParaRPr lang="uk-UA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498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err="1" smtClean="0">
                <a:solidFill>
                  <a:schemeClr val="tx1"/>
                </a:solidFill>
              </a:rPr>
              <a:t>Математична</a:t>
            </a:r>
            <a:r>
              <a:rPr lang="ru-RU" dirty="0" smtClean="0">
                <a:solidFill>
                  <a:schemeClr val="tx1"/>
                </a:solidFill>
              </a:rPr>
              <a:t> модель</a:t>
            </a:r>
          </a:p>
        </p:txBody>
      </p:sp>
      <p:sp>
        <p:nvSpPr>
          <p:cNvPr id="26627" name="Місце для вмісту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  <a:effectLst/>
              </a:rPr>
              <a:t>Математична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модель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</a:rPr>
              <a:t>—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effectLst/>
              </a:rPr>
              <a:t>це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модель,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effectLst/>
              </a:rPr>
              <a:t>що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effectLst/>
              </a:rPr>
              <a:t>описує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effectLst/>
              </a:rPr>
              <a:t>об’єкт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</a:rPr>
              <a:t>,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effectLst/>
              </a:rPr>
              <a:t>явище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effectLst/>
              </a:rPr>
              <a:t>чи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effectLst/>
              </a:rPr>
              <a:t>процес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effectLst/>
              </a:rPr>
              <a:t>мовою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математики.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7616825" cy="27193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61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71949" y="471947"/>
            <a:ext cx="10272769" cy="985073"/>
          </a:xfrm>
        </p:spPr>
        <p:txBody>
          <a:bodyPr/>
          <a:lstStyle/>
          <a:p>
            <a:r>
              <a:rPr lang="uk-UA" sz="3200" dirty="0" smtClean="0"/>
              <a:t>Основні етапи математичного моделювання</a:t>
            </a:r>
            <a:br>
              <a:rPr lang="uk-UA" sz="3200" dirty="0" smtClean="0"/>
            </a:br>
            <a:endParaRPr lang="uk-UA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65060525"/>
              </p:ext>
            </p:extLst>
          </p:nvPr>
        </p:nvGraphicFramePr>
        <p:xfrm>
          <a:off x="685800" y="1447800"/>
          <a:ext cx="7924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55192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err="1" smtClean="0">
                <a:solidFill>
                  <a:schemeClr val="tx1"/>
                </a:solidFill>
              </a:rPr>
              <a:t>Комп’ютерна</a:t>
            </a:r>
            <a:r>
              <a:rPr lang="ru-RU" b="1" dirty="0" smtClean="0">
                <a:solidFill>
                  <a:schemeClr val="tx1"/>
                </a:solidFill>
              </a:rPr>
              <a:t> модель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484784"/>
            <a:ext cx="5328592" cy="4968552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effectLst/>
              </a:rPr>
              <a:t>Комп’ютерна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модель —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effectLst/>
              </a:rPr>
              <a:t>це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effectLst/>
              </a:rPr>
              <a:t>модель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(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effectLst/>
              </a:rPr>
              <a:t>математична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effectLst/>
              </a:rPr>
              <a:t>чи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effectLst/>
              </a:rPr>
              <a:t>інформаційна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</a:rPr>
              <a:t>),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effectLst/>
              </a:rPr>
              <a:t>реалізована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за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effectLst/>
              </a:rPr>
              <a:t>допомогою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effectLst/>
              </a:rPr>
              <a:t>програмних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effectLst/>
              </a:rPr>
              <a:t>засобів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>
                <a:solidFill>
                  <a:schemeClr val="tx2">
                    <a:lumMod val="10000"/>
                  </a:schemeClr>
                </a:solidFill>
                <a:effectLst/>
              </a:rPr>
              <a:t>Для обробки комп'ютерних моделей використовуються існуючі програмні додатки (математичні пакети, електронні таблиці, графічні редактори тощо) або розробляються оригінальні програми за допомогою мов програмування (</a:t>
            </a:r>
            <a:r>
              <a:rPr lang="uk-UA" dirty="0" err="1">
                <a:solidFill>
                  <a:schemeClr val="tx2">
                    <a:lumMod val="10000"/>
                  </a:schemeClr>
                </a:solidFill>
                <a:effectLst/>
              </a:rPr>
              <a:t>Ваsіс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  <a:effectLst/>
              </a:rPr>
              <a:t>, </a:t>
            </a:r>
            <a:r>
              <a:rPr lang="uk-UA" dirty="0" err="1">
                <a:solidFill>
                  <a:schemeClr val="tx2">
                    <a:lumMod val="10000"/>
                  </a:schemeClr>
                </a:solidFill>
                <a:effectLst/>
              </a:rPr>
              <a:t>Раsсаl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  <a:effectLst/>
              </a:rPr>
              <a:t>, </a:t>
            </a:r>
            <a:r>
              <a:rPr lang="uk-UA" dirty="0" err="1">
                <a:solidFill>
                  <a:schemeClr val="tx2">
                    <a:lumMod val="10000"/>
                  </a:schemeClr>
                </a:solidFill>
                <a:effectLst/>
              </a:rPr>
              <a:t>Dеlphi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  <a:effectLst/>
              </a:rPr>
              <a:t>, С++ )</a:t>
            </a:r>
            <a:endParaRPr lang="ru-RU" sz="1800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6823" y="1556792"/>
            <a:ext cx="2978015" cy="2220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6823" y="4149080"/>
            <a:ext cx="2978015" cy="2236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90233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Створення комп’ютерної моделі</a:t>
            </a:r>
            <a:endParaRPr lang="uk-UA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755576" y="1412776"/>
            <a:ext cx="7924800" cy="4572000"/>
          </a:xfrm>
        </p:spPr>
        <p:txBody>
          <a:bodyPr/>
          <a:lstStyle/>
          <a:p>
            <a:endParaRPr lang="uk-UA" dirty="0"/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85891964"/>
              </p:ext>
            </p:extLst>
          </p:nvPr>
        </p:nvGraphicFramePr>
        <p:xfrm>
          <a:off x="755576" y="1412776"/>
          <a:ext cx="7326754" cy="10033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63377"/>
                <a:gridCol w="3663377"/>
              </a:tblGrid>
              <a:tr h="33528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Постановка задачі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Опис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036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Мотивація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766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Попередній аналіз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2379492"/>
              </p:ext>
            </p:extLst>
          </p:nvPr>
        </p:nvGraphicFramePr>
        <p:xfrm>
          <a:off x="755576" y="2636912"/>
          <a:ext cx="7344816" cy="13030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3672408"/>
                <a:gridCol w="3672408"/>
              </a:tblGrid>
              <a:tr h="302895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Розробка моделі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Виділення суттєвих факторів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337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Створення алгоритму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972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Вибір ПЗ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702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Програмування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9055570"/>
              </p:ext>
            </p:extLst>
          </p:nvPr>
        </p:nvGraphicFramePr>
        <p:xfrm>
          <a:off x="755576" y="4077072"/>
          <a:ext cx="7344816" cy="1371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{F5AB1C69-6EDB-4FF4-983F-18BD219EF322}</a:tableStyleId>
              </a:tblPr>
              <a:tblGrid>
                <a:gridCol w="3672408"/>
                <a:gridCol w="3672408"/>
              </a:tblGrid>
              <a:tr h="24288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Комп’ютерний</a:t>
                      </a:r>
                      <a:endParaRPr lang="uk-UA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експеримент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Тестування моделі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934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Налагодження моделі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619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Розрахунок моделі при різноманітних вхідних даних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4308129"/>
              </p:ext>
            </p:extLst>
          </p:nvPr>
        </p:nvGraphicFramePr>
        <p:xfrm>
          <a:off x="755576" y="5589240"/>
          <a:ext cx="7344816" cy="5040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{00A15C55-8517-42AA-B614-E9B94910E393}</a:tableStyleId>
              </a:tblPr>
              <a:tblGrid>
                <a:gridCol w="7344816"/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Аналіз результатів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54897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124" y="1700808"/>
            <a:ext cx="3875288" cy="22947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933" b="38879"/>
          <a:stretch/>
        </p:blipFill>
        <p:spPr>
          <a:xfrm>
            <a:off x="4878268" y="4412892"/>
            <a:ext cx="3891790" cy="20787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124" y="4408966"/>
            <a:ext cx="3875288" cy="20787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8267" y="1700808"/>
            <a:ext cx="4033111" cy="2268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770892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12776"/>
            <a:ext cx="838842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8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Дякуємо</a:t>
            </a:r>
            <a:r>
              <a:rPr lang="ru-RU" sz="8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за </a:t>
            </a:r>
            <a:r>
              <a:rPr lang="ru-RU" sz="8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увагу</a:t>
            </a:r>
            <a:r>
              <a:rPr lang="ru-RU" sz="8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ru-RU" sz="8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=)</a:t>
            </a:r>
            <a:endParaRPr lang="ru-RU" sz="8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48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29208" y="0"/>
            <a:ext cx="8229600" cy="1143000"/>
          </a:xfrm>
        </p:spPr>
        <p:txBody>
          <a:bodyPr/>
          <a:lstStyle/>
          <a:p>
            <a:pPr eaLnBrk="1" hangingPunct="1"/>
            <a:r>
              <a:rPr lang="uk-UA" dirty="0" smtClean="0">
                <a:solidFill>
                  <a:schemeClr val="tx1"/>
                </a:solidFill>
              </a:rPr>
              <a:t>Що таке модель?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8435" name="Місце для вмісту 2"/>
          <p:cNvSpPr>
            <a:spLocks noGrp="1"/>
          </p:cNvSpPr>
          <p:nvPr>
            <p:ph idx="1"/>
          </p:nvPr>
        </p:nvSpPr>
        <p:spPr>
          <a:xfrm>
            <a:off x="301625" y="1285131"/>
            <a:ext cx="4342383" cy="4572000"/>
          </a:xfrm>
        </p:spPr>
        <p:txBody>
          <a:bodyPr/>
          <a:lstStyle/>
          <a:p>
            <a:pPr eaLnBrk="1" hangingPunct="1"/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Модель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(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лат.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modulus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міра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зразок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, норма) —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прообраз,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опис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зображення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якогось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об’єкта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4984" y="1556792"/>
            <a:ext cx="3397758" cy="20758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6434" y="4005064"/>
            <a:ext cx="2454858" cy="24548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632" y="4617014"/>
            <a:ext cx="3487737" cy="19510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3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ffectLst/>
              </a:rPr>
              <a:t>Основні властивості моделей</a:t>
            </a:r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68826806"/>
              </p:ext>
            </p:extLst>
          </p:nvPr>
        </p:nvGraphicFramePr>
        <p:xfrm>
          <a:off x="683568" y="1412776"/>
          <a:ext cx="79248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62664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dirty="0" smtClean="0">
                <a:solidFill>
                  <a:schemeClr val="tx1"/>
                </a:solidFill>
              </a:rPr>
              <a:t>Класифікація моделей</a:t>
            </a:r>
            <a:endParaRPr lang="ru-RU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51891546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63911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99387149"/>
              </p:ext>
            </p:extLst>
          </p:nvPr>
        </p:nvGraphicFramePr>
        <p:xfrm>
          <a:off x="685800" y="1447800"/>
          <a:ext cx="7924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48964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534400" cy="758825"/>
          </a:xfrm>
        </p:spPr>
        <p:txBody>
          <a:bodyPr>
            <a:norm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</a:rPr>
              <a:t>Моделювання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84785"/>
            <a:ext cx="8424936" cy="252027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400" b="1" dirty="0">
                <a:solidFill>
                  <a:schemeClr val="tx2">
                    <a:lumMod val="10000"/>
                  </a:schemeClr>
                </a:solidFill>
                <a:effectLst/>
              </a:rPr>
              <a:t>Моделювання</a:t>
            </a:r>
            <a:r>
              <a:rPr lang="uk-UA" sz="2400" dirty="0">
                <a:solidFill>
                  <a:schemeClr val="tx2">
                    <a:lumMod val="10000"/>
                  </a:schemeClr>
                </a:solidFill>
                <a:effectLst/>
              </a:rPr>
              <a:t>  — це метод дослідження явищ і процесів, що ґрунтується на заміні конкретного об'єкта досліджень (оригіналу) іншим, подібним до нього (моделлю</a:t>
            </a:r>
            <a:r>
              <a:rPr lang="uk-UA" sz="2400" dirty="0" smtClean="0">
                <a:solidFill>
                  <a:schemeClr val="tx2">
                    <a:lumMod val="10000"/>
                  </a:schemeClr>
                </a:solidFill>
                <a:effectLst/>
              </a:rPr>
              <a:t>).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>
                    <a:lumMod val="10000"/>
                  </a:schemeClr>
                </a:solidFill>
                <a:effectLst/>
              </a:rPr>
              <a:t>Моделювання —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  <a:effectLst/>
              </a:rPr>
              <a:t>це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  <a:effectLst/>
              </a:rPr>
              <a:t>процес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  <a:effectLst/>
              </a:rPr>
              <a:t>створення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effectLst/>
              </a:rPr>
              <a:t> та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  <a:effectLst/>
              </a:rPr>
              <a:t>дослідження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effectLst/>
              </a:rPr>
              <a:t> моделі, а модель —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  <a:effectLst/>
              </a:rPr>
              <a:t>засіб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effectLst/>
              </a:rPr>
              <a:t>, форма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  <a:effectLst/>
              </a:rPr>
              <a:t>наукового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tx2">
                    <a:lumMod val="10000"/>
                  </a:schemeClr>
                </a:solidFill>
                <a:effectLst/>
              </a:rPr>
              <a:t>пізнання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effectLst/>
              </a:rPr>
              <a:t>.</a:t>
            </a:r>
            <a:endParaRPr lang="ru-RU" sz="240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9079" y="3789040"/>
            <a:ext cx="4104456" cy="2667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591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836712"/>
            <a:ext cx="5794461" cy="5410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44023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844824"/>
            <a:ext cx="7119857" cy="3657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865367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idx="1"/>
          </p:nvPr>
        </p:nvSpPr>
        <p:spPr>
          <a:xfrm>
            <a:off x="323850" y="260350"/>
            <a:ext cx="8229600" cy="547211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16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311140323"/>
              </p:ext>
            </p:extLst>
          </p:nvPr>
        </p:nvGraphicFramePr>
        <p:xfrm>
          <a:off x="611560" y="620688"/>
          <a:ext cx="79208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818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140804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TS001140804</Template>
  <TotalTime>152</TotalTime>
  <Words>371</Words>
  <Application>Microsoft Office PowerPoint</Application>
  <PresentationFormat>Экран (4:3)</PresentationFormat>
  <Paragraphs>64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TS001140804</vt:lpstr>
      <vt:lpstr>Математичне моделювання</vt:lpstr>
      <vt:lpstr>Що таке модель?</vt:lpstr>
      <vt:lpstr>Основні властивості моделей</vt:lpstr>
      <vt:lpstr>Класифікація моделей</vt:lpstr>
      <vt:lpstr>Слайд 5</vt:lpstr>
      <vt:lpstr>Моделювання </vt:lpstr>
      <vt:lpstr>Слайд 7</vt:lpstr>
      <vt:lpstr>Слайд 8</vt:lpstr>
      <vt:lpstr>Слайд 9</vt:lpstr>
      <vt:lpstr>Математична модель</vt:lpstr>
      <vt:lpstr>Основні етапи математичного моделювання </vt:lpstr>
      <vt:lpstr>Комп’ютерна модель</vt:lpstr>
      <vt:lpstr>Створення комп’ютерної моделі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Алєксєєнко Вероніка</dc:creator>
  <cp:lastModifiedBy>Student</cp:lastModifiedBy>
  <cp:revision>16</cp:revision>
  <dcterms:created xsi:type="dcterms:W3CDTF">2013-01-29T17:05:14Z</dcterms:created>
  <dcterms:modified xsi:type="dcterms:W3CDTF">2013-02-04T09:43:02Z</dcterms:modified>
</cp:coreProperties>
</file>