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4" r:id="rId2"/>
    <p:sldId id="263" r:id="rId3"/>
    <p:sldId id="259" r:id="rId4"/>
    <p:sldId id="257" r:id="rId5"/>
    <p:sldId id="260" r:id="rId6"/>
    <p:sldId id="261" r:id="rId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9EE3AB-9953-4B0A-886E-2E56BC0BEB98}" type="datetimeFigureOut">
              <a:rPr lang="ru-RU" smtClean="0"/>
              <a:t>03.12.2014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33B78-39B5-4D80-B3B5-6497EB8E987F}" type="slidenum">
              <a:rPr lang="ru-RU" smtClean="0"/>
              <a:t>‹#›</a:t>
            </a:fld>
            <a:endParaRPr lang="ru-RU"/>
          </a:p>
        </p:txBody>
      </p:sp>
    </p:spTree>
    <p:extLst>
      <p:ext uri="{BB962C8B-B14F-4D97-AF65-F5344CB8AC3E}">
        <p14:creationId xmlns:p14="http://schemas.microsoft.com/office/powerpoint/2010/main" val="77964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My purpose</a:t>
            </a:r>
            <a:r>
              <a:rPr lang="en-US" baseline="0" dirty="0" smtClean="0"/>
              <a:t> in life</a:t>
            </a:r>
            <a:endParaRPr lang="ru-RU" dirty="0"/>
          </a:p>
        </p:txBody>
      </p:sp>
      <p:sp>
        <p:nvSpPr>
          <p:cNvPr id="4" name="Номер слайда 3"/>
          <p:cNvSpPr>
            <a:spLocks noGrp="1"/>
          </p:cNvSpPr>
          <p:nvPr>
            <p:ph type="sldNum" sz="quarter" idx="10"/>
          </p:nvPr>
        </p:nvSpPr>
        <p:spPr/>
        <p:txBody>
          <a:bodyPr/>
          <a:lstStyle/>
          <a:p>
            <a:fld id="{DDF33B78-39B5-4D80-B3B5-6497EB8E987F}" type="slidenum">
              <a:rPr lang="ru-RU" smtClean="0"/>
              <a:t>1</a:t>
            </a:fld>
            <a:endParaRPr lang="ru-RU"/>
          </a:p>
        </p:txBody>
      </p:sp>
    </p:spTree>
    <p:extLst>
      <p:ext uri="{BB962C8B-B14F-4D97-AF65-F5344CB8AC3E}">
        <p14:creationId xmlns:p14="http://schemas.microsoft.com/office/powerpoint/2010/main" val="330784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F33B78-39B5-4D80-B3B5-6497EB8E987F}" type="slidenum">
              <a:rPr lang="ru-RU" smtClean="0"/>
              <a:t>2</a:t>
            </a:fld>
            <a:endParaRPr lang="ru-RU"/>
          </a:p>
        </p:txBody>
      </p:sp>
    </p:spTree>
    <p:extLst>
      <p:ext uri="{BB962C8B-B14F-4D97-AF65-F5344CB8AC3E}">
        <p14:creationId xmlns:p14="http://schemas.microsoft.com/office/powerpoint/2010/main" val="263030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F33B78-39B5-4D80-B3B5-6497EB8E987F}" type="slidenum">
              <a:rPr lang="ru-RU" smtClean="0"/>
              <a:t>5</a:t>
            </a:fld>
            <a:endParaRPr lang="ru-RU"/>
          </a:p>
        </p:txBody>
      </p:sp>
    </p:spTree>
    <p:extLst>
      <p:ext uri="{BB962C8B-B14F-4D97-AF65-F5344CB8AC3E}">
        <p14:creationId xmlns:p14="http://schemas.microsoft.com/office/powerpoint/2010/main" val="218066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2919258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4075282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61976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78688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99298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8BF996C-9488-41C3-8DB1-22737C45F0B8}" type="datetimeFigureOut">
              <a:rPr lang="ru-RU" smtClean="0"/>
              <a:t>03.12.2014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91106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BF996C-9488-41C3-8DB1-22737C45F0B8}" type="datetimeFigureOut">
              <a:rPr lang="ru-RU" smtClean="0"/>
              <a:t>03.12.2014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205430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8BF996C-9488-41C3-8DB1-22737C45F0B8}" type="datetimeFigureOut">
              <a:rPr lang="ru-RU" smtClean="0"/>
              <a:t>03.12.2014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266791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BF996C-9488-41C3-8DB1-22737C45F0B8}" type="datetimeFigureOut">
              <a:rPr lang="ru-RU" smtClean="0"/>
              <a:t>03.12.2014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99623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8BF996C-9488-41C3-8DB1-22737C45F0B8}" type="datetimeFigureOut">
              <a:rPr lang="ru-RU" smtClean="0"/>
              <a:t>03.12.2014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42074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8BF996C-9488-41C3-8DB1-22737C45F0B8}" type="datetimeFigureOut">
              <a:rPr lang="ru-RU" smtClean="0"/>
              <a:t>03.12.2014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22F26C-29A3-4D91-95D8-777EB9C34A60}" type="slidenum">
              <a:rPr lang="ru-RU" smtClean="0"/>
              <a:t>‹#›</a:t>
            </a:fld>
            <a:endParaRPr lang="ru-RU"/>
          </a:p>
        </p:txBody>
      </p:sp>
    </p:spTree>
    <p:extLst>
      <p:ext uri="{BB962C8B-B14F-4D97-AF65-F5344CB8AC3E}">
        <p14:creationId xmlns:p14="http://schemas.microsoft.com/office/powerpoint/2010/main" val="99964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F996C-9488-41C3-8DB1-22737C45F0B8}" type="datetimeFigureOut">
              <a:rPr lang="ru-RU" smtClean="0"/>
              <a:t>03.12.2014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2F26C-29A3-4D91-95D8-777EB9C34A60}" type="slidenum">
              <a:rPr lang="ru-RU" smtClean="0"/>
              <a:t>‹#›</a:t>
            </a:fld>
            <a:endParaRPr lang="ru-RU"/>
          </a:p>
        </p:txBody>
      </p:sp>
    </p:spTree>
    <p:extLst>
      <p:ext uri="{BB962C8B-B14F-4D97-AF65-F5344CB8AC3E}">
        <p14:creationId xmlns:p14="http://schemas.microsoft.com/office/powerpoint/2010/main" val="2262422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350"/>
            <a:ext cx="91694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03648" y="2967335"/>
            <a:ext cx="6091924" cy="923330"/>
          </a:xfrm>
          <a:prstGeom prst="rect">
            <a:avLst/>
          </a:prstGeom>
        </p:spPr>
        <p:txBody>
          <a:bodyPr wrap="none">
            <a:spAutoFit/>
          </a:bodyPr>
          <a:lstStyle/>
          <a:p>
            <a:r>
              <a:rPr lang="ru-RU" sz="5400" dirty="0" smtClean="0"/>
              <a:t>«</a:t>
            </a:r>
            <a:r>
              <a:rPr lang="en-US" sz="5400" dirty="0" smtClean="0">
                <a:latin typeface="Script MT Bold" panose="03040602040607080904" pitchFamily="66" charset="0"/>
              </a:rPr>
              <a:t>My purpose</a:t>
            </a:r>
            <a:r>
              <a:rPr lang="en-US" sz="5400" baseline="0" dirty="0" smtClean="0">
                <a:latin typeface="Script MT Bold" panose="03040602040607080904" pitchFamily="66" charset="0"/>
              </a:rPr>
              <a:t> in life</a:t>
            </a:r>
            <a:r>
              <a:rPr lang="ru-RU" sz="5400" baseline="0" dirty="0" smtClean="0"/>
              <a:t>»</a:t>
            </a:r>
            <a:endParaRPr lang="ru-RU" sz="5400" dirty="0"/>
          </a:p>
        </p:txBody>
      </p:sp>
    </p:spTree>
    <p:extLst>
      <p:ext uri="{BB962C8B-B14F-4D97-AF65-F5344CB8AC3E}">
        <p14:creationId xmlns:p14="http://schemas.microsoft.com/office/powerpoint/2010/main" val="2350459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350"/>
            <a:ext cx="916305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117617"/>
            <a:ext cx="4572000" cy="2554545"/>
          </a:xfrm>
          <a:prstGeom prst="rect">
            <a:avLst/>
          </a:prstGeom>
        </p:spPr>
        <p:txBody>
          <a:bodyPr>
            <a:spAutoFit/>
          </a:bodyPr>
          <a:lstStyle/>
          <a:p>
            <a:pPr algn="ctr">
              <a:defRPr/>
            </a:pPr>
            <a:r>
              <a:rPr lang="en-US" sz="2000" dirty="0">
                <a:latin typeface="Script MT Bold" panose="03040602040607080904" pitchFamily="66" charset="0"/>
              </a:rPr>
              <a:t>Everyone wants to live a life not in vain, though, and understands that each in his own way. We have been given a lot, lay before us millions of roads. It is difficult to determine precisely in which to go, what to devote your time and effort. It seems to me that every man has his destiny, because we are all different, unique.</a:t>
            </a:r>
            <a:endParaRPr lang="ru-RU" sz="20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178" y="303558"/>
            <a:ext cx="2346580" cy="16132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869160"/>
            <a:ext cx="2408995" cy="16561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5179" y="4869160"/>
            <a:ext cx="2346580" cy="1656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303558"/>
            <a:ext cx="2408995" cy="16132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4481" y="2636912"/>
            <a:ext cx="1899585" cy="15841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242" y="2636912"/>
            <a:ext cx="2073758" cy="15841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4948" y="4841875"/>
            <a:ext cx="2514103" cy="161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4948" y="303558"/>
            <a:ext cx="2514103" cy="161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57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anim calcmode="lin" valueType="num">
                                      <p:cBhvr>
                                        <p:cTn id="8" dur="2000" fill="hold"/>
                                        <p:tgtEl>
                                          <p:spTgt spid="7171"/>
                                        </p:tgtEl>
                                        <p:attrNameLst>
                                          <p:attrName>ppt_w</p:attrName>
                                        </p:attrNameLst>
                                      </p:cBhvr>
                                      <p:tavLst>
                                        <p:tav tm="0" fmla="#ppt_w*sin(2.5*pi*$)">
                                          <p:val>
                                            <p:fltVal val="0"/>
                                          </p:val>
                                        </p:tav>
                                        <p:tav tm="100000">
                                          <p:val>
                                            <p:fltVal val="1"/>
                                          </p:val>
                                        </p:tav>
                                      </p:tavLst>
                                    </p:anim>
                                    <p:anim calcmode="lin" valueType="num">
                                      <p:cBhvr>
                                        <p:cTn id="9" dur="2000" fill="hold"/>
                                        <p:tgtEl>
                                          <p:spTgt spid="717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fade">
                                      <p:cBhvr>
                                        <p:cTn id="13" dur="2000"/>
                                        <p:tgtEl>
                                          <p:spTgt spid="7172"/>
                                        </p:tgtEl>
                                      </p:cBhvr>
                                    </p:animEffect>
                                    <p:anim calcmode="lin" valueType="num">
                                      <p:cBhvr>
                                        <p:cTn id="14" dur="2000" fill="hold"/>
                                        <p:tgtEl>
                                          <p:spTgt spid="7172"/>
                                        </p:tgtEl>
                                        <p:attrNameLst>
                                          <p:attrName>ppt_w</p:attrName>
                                        </p:attrNameLst>
                                      </p:cBhvr>
                                      <p:tavLst>
                                        <p:tav tm="0" fmla="#ppt_w*sin(2.5*pi*$)">
                                          <p:val>
                                            <p:fltVal val="0"/>
                                          </p:val>
                                        </p:tav>
                                        <p:tav tm="100000">
                                          <p:val>
                                            <p:fltVal val="1"/>
                                          </p:val>
                                        </p:tav>
                                      </p:tavLst>
                                    </p:anim>
                                    <p:anim calcmode="lin" valueType="num">
                                      <p:cBhvr>
                                        <p:cTn id="15" dur="2000" fill="hold"/>
                                        <p:tgtEl>
                                          <p:spTgt spid="7172"/>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16" presetClass="entr" presetSubtype="21"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barn(inVertical)">
                                      <p:cBhvr>
                                        <p:cTn id="19" dur="1500"/>
                                        <p:tgtEl>
                                          <p:spTgt spid="7174"/>
                                        </p:tgtEl>
                                      </p:cBhvr>
                                    </p:animEffect>
                                  </p:childTnLst>
                                </p:cTn>
                              </p:par>
                            </p:childTnLst>
                          </p:cTn>
                        </p:par>
                        <p:par>
                          <p:cTn id="20" fill="hold">
                            <p:stCondLst>
                              <p:cond delay="5500"/>
                            </p:stCondLst>
                            <p:childTnLst>
                              <p:par>
                                <p:cTn id="21" presetID="16" presetClass="entr" presetSubtype="21" fill="hold" nodeType="afterEffect">
                                  <p:stCondLst>
                                    <p:cond delay="0"/>
                                  </p:stCondLst>
                                  <p:childTnLst>
                                    <p:set>
                                      <p:cBhvr>
                                        <p:cTn id="22" dur="1" fill="hold">
                                          <p:stCondLst>
                                            <p:cond delay="0"/>
                                          </p:stCondLst>
                                        </p:cTn>
                                        <p:tgtEl>
                                          <p:spTgt spid="7173"/>
                                        </p:tgtEl>
                                        <p:attrNameLst>
                                          <p:attrName>style.visibility</p:attrName>
                                        </p:attrNameLst>
                                      </p:cBhvr>
                                      <p:to>
                                        <p:strVal val="visible"/>
                                      </p:to>
                                    </p:set>
                                    <p:animEffect transition="in" filter="barn(inVertical)">
                                      <p:cBhvr>
                                        <p:cTn id="23" dur="1500"/>
                                        <p:tgtEl>
                                          <p:spTgt spid="7173"/>
                                        </p:tgtEl>
                                      </p:cBhvr>
                                    </p:animEffect>
                                  </p:childTnLst>
                                </p:cTn>
                              </p:par>
                            </p:childTnLst>
                          </p:cTn>
                        </p:par>
                        <p:par>
                          <p:cTn id="24" fill="hold">
                            <p:stCondLst>
                              <p:cond delay="7000"/>
                            </p:stCondLst>
                            <p:childTnLst>
                              <p:par>
                                <p:cTn id="25" presetID="26" presetClass="entr" presetSubtype="0" fill="hold" nodeType="afterEffect">
                                  <p:stCondLst>
                                    <p:cond delay="0"/>
                                  </p:stCondLst>
                                  <p:childTnLst>
                                    <p:set>
                                      <p:cBhvr>
                                        <p:cTn id="26" dur="1" fill="hold">
                                          <p:stCondLst>
                                            <p:cond delay="0"/>
                                          </p:stCondLst>
                                        </p:cTn>
                                        <p:tgtEl>
                                          <p:spTgt spid="7178"/>
                                        </p:tgtEl>
                                        <p:attrNameLst>
                                          <p:attrName>style.visibility</p:attrName>
                                        </p:attrNameLst>
                                      </p:cBhvr>
                                      <p:to>
                                        <p:strVal val="visible"/>
                                      </p:to>
                                    </p:set>
                                    <p:animEffect transition="in" filter="wipe(down)">
                                      <p:cBhvr>
                                        <p:cTn id="27" dur="580">
                                          <p:stCondLst>
                                            <p:cond delay="0"/>
                                          </p:stCondLst>
                                        </p:cTn>
                                        <p:tgtEl>
                                          <p:spTgt spid="7178"/>
                                        </p:tgtEl>
                                      </p:cBhvr>
                                    </p:animEffect>
                                    <p:anim calcmode="lin" valueType="num">
                                      <p:cBhvr>
                                        <p:cTn id="28" dur="1822" tmFilter="0,0; 0.14,0.36; 0.43,0.73; 0.71,0.91; 1.0,1.0">
                                          <p:stCondLst>
                                            <p:cond delay="0"/>
                                          </p:stCondLst>
                                        </p:cTn>
                                        <p:tgtEl>
                                          <p:spTgt spid="717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17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17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17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178"/>
                                        </p:tgtEl>
                                        <p:attrNameLst>
                                          <p:attrName>ppt_y</p:attrName>
                                        </p:attrNameLst>
                                      </p:cBhvr>
                                      <p:tavLst>
                                        <p:tav tm="0" fmla="#ppt_y-sin(pi*$)/81">
                                          <p:val>
                                            <p:fltVal val="0"/>
                                          </p:val>
                                        </p:tav>
                                        <p:tav tm="100000">
                                          <p:val>
                                            <p:fltVal val="1"/>
                                          </p:val>
                                        </p:tav>
                                      </p:tavLst>
                                    </p:anim>
                                    <p:animScale>
                                      <p:cBhvr>
                                        <p:cTn id="33" dur="26">
                                          <p:stCondLst>
                                            <p:cond delay="650"/>
                                          </p:stCondLst>
                                        </p:cTn>
                                        <p:tgtEl>
                                          <p:spTgt spid="7178"/>
                                        </p:tgtEl>
                                      </p:cBhvr>
                                      <p:to x="100000" y="60000"/>
                                    </p:animScale>
                                    <p:animScale>
                                      <p:cBhvr>
                                        <p:cTn id="34" dur="166" decel="50000">
                                          <p:stCondLst>
                                            <p:cond delay="676"/>
                                          </p:stCondLst>
                                        </p:cTn>
                                        <p:tgtEl>
                                          <p:spTgt spid="7178"/>
                                        </p:tgtEl>
                                      </p:cBhvr>
                                      <p:to x="100000" y="100000"/>
                                    </p:animScale>
                                    <p:animScale>
                                      <p:cBhvr>
                                        <p:cTn id="35" dur="26">
                                          <p:stCondLst>
                                            <p:cond delay="1312"/>
                                          </p:stCondLst>
                                        </p:cTn>
                                        <p:tgtEl>
                                          <p:spTgt spid="7178"/>
                                        </p:tgtEl>
                                      </p:cBhvr>
                                      <p:to x="100000" y="80000"/>
                                    </p:animScale>
                                    <p:animScale>
                                      <p:cBhvr>
                                        <p:cTn id="36" dur="166" decel="50000">
                                          <p:stCondLst>
                                            <p:cond delay="1338"/>
                                          </p:stCondLst>
                                        </p:cTn>
                                        <p:tgtEl>
                                          <p:spTgt spid="7178"/>
                                        </p:tgtEl>
                                      </p:cBhvr>
                                      <p:to x="100000" y="100000"/>
                                    </p:animScale>
                                    <p:animScale>
                                      <p:cBhvr>
                                        <p:cTn id="37" dur="26">
                                          <p:stCondLst>
                                            <p:cond delay="1642"/>
                                          </p:stCondLst>
                                        </p:cTn>
                                        <p:tgtEl>
                                          <p:spTgt spid="7178"/>
                                        </p:tgtEl>
                                      </p:cBhvr>
                                      <p:to x="100000" y="90000"/>
                                    </p:animScale>
                                    <p:animScale>
                                      <p:cBhvr>
                                        <p:cTn id="38" dur="166" decel="50000">
                                          <p:stCondLst>
                                            <p:cond delay="1668"/>
                                          </p:stCondLst>
                                        </p:cTn>
                                        <p:tgtEl>
                                          <p:spTgt spid="7178"/>
                                        </p:tgtEl>
                                      </p:cBhvr>
                                      <p:to x="100000" y="100000"/>
                                    </p:animScale>
                                    <p:animScale>
                                      <p:cBhvr>
                                        <p:cTn id="39" dur="26">
                                          <p:stCondLst>
                                            <p:cond delay="1808"/>
                                          </p:stCondLst>
                                        </p:cTn>
                                        <p:tgtEl>
                                          <p:spTgt spid="7178"/>
                                        </p:tgtEl>
                                      </p:cBhvr>
                                      <p:to x="100000" y="95000"/>
                                    </p:animScale>
                                    <p:animScale>
                                      <p:cBhvr>
                                        <p:cTn id="40" dur="166" decel="50000">
                                          <p:stCondLst>
                                            <p:cond delay="1834"/>
                                          </p:stCondLst>
                                        </p:cTn>
                                        <p:tgtEl>
                                          <p:spTgt spid="7178"/>
                                        </p:tgtEl>
                                      </p:cBhvr>
                                      <p:to x="100000" y="100000"/>
                                    </p:animScale>
                                  </p:childTnLst>
                                </p:cTn>
                              </p:par>
                            </p:childTnLst>
                          </p:cTn>
                        </p:par>
                        <p:par>
                          <p:cTn id="41" fill="hold">
                            <p:stCondLst>
                              <p:cond delay="9000"/>
                            </p:stCondLst>
                            <p:childTnLst>
                              <p:par>
                                <p:cTn id="42" presetID="26" presetClass="entr" presetSubtype="0" fill="hold" nodeType="afterEffect">
                                  <p:stCondLst>
                                    <p:cond delay="0"/>
                                  </p:stCondLst>
                                  <p:childTnLst>
                                    <p:set>
                                      <p:cBhvr>
                                        <p:cTn id="43" dur="1" fill="hold">
                                          <p:stCondLst>
                                            <p:cond delay="0"/>
                                          </p:stCondLst>
                                        </p:cTn>
                                        <p:tgtEl>
                                          <p:spTgt spid="7177"/>
                                        </p:tgtEl>
                                        <p:attrNameLst>
                                          <p:attrName>style.visibility</p:attrName>
                                        </p:attrNameLst>
                                      </p:cBhvr>
                                      <p:to>
                                        <p:strVal val="visible"/>
                                      </p:to>
                                    </p:set>
                                    <p:animEffect transition="in" filter="wipe(down)">
                                      <p:cBhvr>
                                        <p:cTn id="44" dur="580">
                                          <p:stCondLst>
                                            <p:cond delay="0"/>
                                          </p:stCondLst>
                                        </p:cTn>
                                        <p:tgtEl>
                                          <p:spTgt spid="7177"/>
                                        </p:tgtEl>
                                      </p:cBhvr>
                                    </p:animEffect>
                                    <p:anim calcmode="lin" valueType="num">
                                      <p:cBhvr>
                                        <p:cTn id="45" dur="1822" tmFilter="0,0; 0.14,0.36; 0.43,0.73; 0.71,0.91; 1.0,1.0">
                                          <p:stCondLst>
                                            <p:cond delay="0"/>
                                          </p:stCondLst>
                                        </p:cTn>
                                        <p:tgtEl>
                                          <p:spTgt spid="717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17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17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17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177"/>
                                        </p:tgtEl>
                                        <p:attrNameLst>
                                          <p:attrName>ppt_y</p:attrName>
                                        </p:attrNameLst>
                                      </p:cBhvr>
                                      <p:tavLst>
                                        <p:tav tm="0" fmla="#ppt_y-sin(pi*$)/81">
                                          <p:val>
                                            <p:fltVal val="0"/>
                                          </p:val>
                                        </p:tav>
                                        <p:tav tm="100000">
                                          <p:val>
                                            <p:fltVal val="1"/>
                                          </p:val>
                                        </p:tav>
                                      </p:tavLst>
                                    </p:anim>
                                    <p:animScale>
                                      <p:cBhvr>
                                        <p:cTn id="50" dur="26">
                                          <p:stCondLst>
                                            <p:cond delay="650"/>
                                          </p:stCondLst>
                                        </p:cTn>
                                        <p:tgtEl>
                                          <p:spTgt spid="7177"/>
                                        </p:tgtEl>
                                      </p:cBhvr>
                                      <p:to x="100000" y="60000"/>
                                    </p:animScale>
                                    <p:animScale>
                                      <p:cBhvr>
                                        <p:cTn id="51" dur="166" decel="50000">
                                          <p:stCondLst>
                                            <p:cond delay="676"/>
                                          </p:stCondLst>
                                        </p:cTn>
                                        <p:tgtEl>
                                          <p:spTgt spid="7177"/>
                                        </p:tgtEl>
                                      </p:cBhvr>
                                      <p:to x="100000" y="100000"/>
                                    </p:animScale>
                                    <p:animScale>
                                      <p:cBhvr>
                                        <p:cTn id="52" dur="26">
                                          <p:stCondLst>
                                            <p:cond delay="1312"/>
                                          </p:stCondLst>
                                        </p:cTn>
                                        <p:tgtEl>
                                          <p:spTgt spid="7177"/>
                                        </p:tgtEl>
                                      </p:cBhvr>
                                      <p:to x="100000" y="80000"/>
                                    </p:animScale>
                                    <p:animScale>
                                      <p:cBhvr>
                                        <p:cTn id="53" dur="166" decel="50000">
                                          <p:stCondLst>
                                            <p:cond delay="1338"/>
                                          </p:stCondLst>
                                        </p:cTn>
                                        <p:tgtEl>
                                          <p:spTgt spid="7177"/>
                                        </p:tgtEl>
                                      </p:cBhvr>
                                      <p:to x="100000" y="100000"/>
                                    </p:animScale>
                                    <p:animScale>
                                      <p:cBhvr>
                                        <p:cTn id="54" dur="26">
                                          <p:stCondLst>
                                            <p:cond delay="1642"/>
                                          </p:stCondLst>
                                        </p:cTn>
                                        <p:tgtEl>
                                          <p:spTgt spid="7177"/>
                                        </p:tgtEl>
                                      </p:cBhvr>
                                      <p:to x="100000" y="90000"/>
                                    </p:animScale>
                                    <p:animScale>
                                      <p:cBhvr>
                                        <p:cTn id="55" dur="166" decel="50000">
                                          <p:stCondLst>
                                            <p:cond delay="1668"/>
                                          </p:stCondLst>
                                        </p:cTn>
                                        <p:tgtEl>
                                          <p:spTgt spid="7177"/>
                                        </p:tgtEl>
                                      </p:cBhvr>
                                      <p:to x="100000" y="100000"/>
                                    </p:animScale>
                                    <p:animScale>
                                      <p:cBhvr>
                                        <p:cTn id="56" dur="26">
                                          <p:stCondLst>
                                            <p:cond delay="1808"/>
                                          </p:stCondLst>
                                        </p:cTn>
                                        <p:tgtEl>
                                          <p:spTgt spid="7177"/>
                                        </p:tgtEl>
                                      </p:cBhvr>
                                      <p:to x="100000" y="95000"/>
                                    </p:animScale>
                                    <p:animScale>
                                      <p:cBhvr>
                                        <p:cTn id="57" dur="166" decel="50000">
                                          <p:stCondLst>
                                            <p:cond delay="1834"/>
                                          </p:stCondLst>
                                        </p:cTn>
                                        <p:tgtEl>
                                          <p:spTgt spid="7177"/>
                                        </p:tgtEl>
                                      </p:cBhvr>
                                      <p:to x="100000" y="100000"/>
                                    </p:animScale>
                                  </p:childTnLst>
                                </p:cTn>
                              </p:par>
                            </p:childTnLst>
                          </p:cTn>
                        </p:par>
                        <p:par>
                          <p:cTn id="58" fill="hold">
                            <p:stCondLst>
                              <p:cond delay="11000"/>
                            </p:stCondLst>
                            <p:childTnLst>
                              <p:par>
                                <p:cTn id="59" presetID="31" presetClass="entr" presetSubtype="0" fill="hold" nodeType="afterEffect">
                                  <p:stCondLst>
                                    <p:cond delay="0"/>
                                  </p:stCondLst>
                                  <p:childTnLst>
                                    <p:set>
                                      <p:cBhvr>
                                        <p:cTn id="60" dur="1" fill="hold">
                                          <p:stCondLst>
                                            <p:cond delay="0"/>
                                          </p:stCondLst>
                                        </p:cTn>
                                        <p:tgtEl>
                                          <p:spTgt spid="7176"/>
                                        </p:tgtEl>
                                        <p:attrNameLst>
                                          <p:attrName>style.visibility</p:attrName>
                                        </p:attrNameLst>
                                      </p:cBhvr>
                                      <p:to>
                                        <p:strVal val="visible"/>
                                      </p:to>
                                    </p:set>
                                    <p:anim calcmode="lin" valueType="num">
                                      <p:cBhvr>
                                        <p:cTn id="61" dur="2000" fill="hold"/>
                                        <p:tgtEl>
                                          <p:spTgt spid="7176"/>
                                        </p:tgtEl>
                                        <p:attrNameLst>
                                          <p:attrName>ppt_w</p:attrName>
                                        </p:attrNameLst>
                                      </p:cBhvr>
                                      <p:tavLst>
                                        <p:tav tm="0">
                                          <p:val>
                                            <p:fltVal val="0"/>
                                          </p:val>
                                        </p:tav>
                                        <p:tav tm="100000">
                                          <p:val>
                                            <p:strVal val="#ppt_w"/>
                                          </p:val>
                                        </p:tav>
                                      </p:tavLst>
                                    </p:anim>
                                    <p:anim calcmode="lin" valueType="num">
                                      <p:cBhvr>
                                        <p:cTn id="62" dur="2000" fill="hold"/>
                                        <p:tgtEl>
                                          <p:spTgt spid="7176"/>
                                        </p:tgtEl>
                                        <p:attrNameLst>
                                          <p:attrName>ppt_h</p:attrName>
                                        </p:attrNameLst>
                                      </p:cBhvr>
                                      <p:tavLst>
                                        <p:tav tm="0">
                                          <p:val>
                                            <p:fltVal val="0"/>
                                          </p:val>
                                        </p:tav>
                                        <p:tav tm="100000">
                                          <p:val>
                                            <p:strVal val="#ppt_h"/>
                                          </p:val>
                                        </p:tav>
                                      </p:tavLst>
                                    </p:anim>
                                    <p:anim calcmode="lin" valueType="num">
                                      <p:cBhvr>
                                        <p:cTn id="63" dur="2000" fill="hold"/>
                                        <p:tgtEl>
                                          <p:spTgt spid="7176"/>
                                        </p:tgtEl>
                                        <p:attrNameLst>
                                          <p:attrName>style.rotation</p:attrName>
                                        </p:attrNameLst>
                                      </p:cBhvr>
                                      <p:tavLst>
                                        <p:tav tm="0">
                                          <p:val>
                                            <p:fltVal val="90"/>
                                          </p:val>
                                        </p:tav>
                                        <p:tav tm="100000">
                                          <p:val>
                                            <p:fltVal val="0"/>
                                          </p:val>
                                        </p:tav>
                                      </p:tavLst>
                                    </p:anim>
                                    <p:animEffect transition="in" filter="fade">
                                      <p:cBhvr>
                                        <p:cTn id="64" dur="2000"/>
                                        <p:tgtEl>
                                          <p:spTgt spid="7176"/>
                                        </p:tgtEl>
                                      </p:cBhvr>
                                    </p:animEffect>
                                  </p:childTnLst>
                                </p:cTn>
                              </p:par>
                            </p:childTnLst>
                          </p:cTn>
                        </p:par>
                        <p:par>
                          <p:cTn id="65" fill="hold">
                            <p:stCondLst>
                              <p:cond delay="13000"/>
                            </p:stCondLst>
                            <p:childTnLst>
                              <p:par>
                                <p:cTn id="66" presetID="31" presetClass="entr" presetSubtype="0" fill="hold" nodeType="afterEffect">
                                  <p:stCondLst>
                                    <p:cond delay="0"/>
                                  </p:stCondLst>
                                  <p:childTnLst>
                                    <p:set>
                                      <p:cBhvr>
                                        <p:cTn id="67" dur="1" fill="hold">
                                          <p:stCondLst>
                                            <p:cond delay="0"/>
                                          </p:stCondLst>
                                        </p:cTn>
                                        <p:tgtEl>
                                          <p:spTgt spid="7175"/>
                                        </p:tgtEl>
                                        <p:attrNameLst>
                                          <p:attrName>style.visibility</p:attrName>
                                        </p:attrNameLst>
                                      </p:cBhvr>
                                      <p:to>
                                        <p:strVal val="visible"/>
                                      </p:to>
                                    </p:set>
                                    <p:anim calcmode="lin" valueType="num">
                                      <p:cBhvr>
                                        <p:cTn id="68" dur="2000" fill="hold"/>
                                        <p:tgtEl>
                                          <p:spTgt spid="7175"/>
                                        </p:tgtEl>
                                        <p:attrNameLst>
                                          <p:attrName>ppt_w</p:attrName>
                                        </p:attrNameLst>
                                      </p:cBhvr>
                                      <p:tavLst>
                                        <p:tav tm="0">
                                          <p:val>
                                            <p:fltVal val="0"/>
                                          </p:val>
                                        </p:tav>
                                        <p:tav tm="100000">
                                          <p:val>
                                            <p:strVal val="#ppt_w"/>
                                          </p:val>
                                        </p:tav>
                                      </p:tavLst>
                                    </p:anim>
                                    <p:anim calcmode="lin" valueType="num">
                                      <p:cBhvr>
                                        <p:cTn id="69" dur="2000" fill="hold"/>
                                        <p:tgtEl>
                                          <p:spTgt spid="7175"/>
                                        </p:tgtEl>
                                        <p:attrNameLst>
                                          <p:attrName>ppt_h</p:attrName>
                                        </p:attrNameLst>
                                      </p:cBhvr>
                                      <p:tavLst>
                                        <p:tav tm="0">
                                          <p:val>
                                            <p:fltVal val="0"/>
                                          </p:val>
                                        </p:tav>
                                        <p:tav tm="100000">
                                          <p:val>
                                            <p:strVal val="#ppt_h"/>
                                          </p:val>
                                        </p:tav>
                                      </p:tavLst>
                                    </p:anim>
                                    <p:anim calcmode="lin" valueType="num">
                                      <p:cBhvr>
                                        <p:cTn id="70" dur="2000" fill="hold"/>
                                        <p:tgtEl>
                                          <p:spTgt spid="7175"/>
                                        </p:tgtEl>
                                        <p:attrNameLst>
                                          <p:attrName>style.rotation</p:attrName>
                                        </p:attrNameLst>
                                      </p:cBhvr>
                                      <p:tavLst>
                                        <p:tav tm="0">
                                          <p:val>
                                            <p:fltVal val="90"/>
                                          </p:val>
                                        </p:tav>
                                        <p:tav tm="100000">
                                          <p:val>
                                            <p:fltVal val="0"/>
                                          </p:val>
                                        </p:tav>
                                      </p:tavLst>
                                    </p:anim>
                                    <p:animEffect transition="in" filter="fade">
                                      <p:cBhvr>
                                        <p:cTn id="71"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 y="-1"/>
            <a:ext cx="9159625" cy="686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23209" y="2737333"/>
            <a:ext cx="3920999" cy="1938992"/>
          </a:xfrm>
          <a:prstGeom prst="rect">
            <a:avLst/>
          </a:prstGeom>
        </p:spPr>
        <p:txBody>
          <a:bodyPr wrap="square">
            <a:spAutoFit/>
          </a:bodyPr>
          <a:lstStyle/>
          <a:p>
            <a:pPr algn="ctr"/>
            <a:r>
              <a:rPr lang="en-US" sz="2000" dirty="0">
                <a:latin typeface="Script MT Bold" panose="03040602040607080904" pitchFamily="66" charset="0"/>
              </a:rPr>
              <a:t>It is not easy to choose a profession. Today there are about four thousand a variety of professions. But you have to choose one, which would bring the person to the job satisfaction and the benefit of people.</a:t>
            </a:r>
            <a:endParaRPr lang="ru-RU" sz="2000" dirty="0"/>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76672"/>
            <a:ext cx="204097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697" y="476672"/>
            <a:ext cx="204097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497898"/>
            <a:ext cx="204097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941" y="2842733"/>
            <a:ext cx="204097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8404" y="2948133"/>
            <a:ext cx="204097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6"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305" y="5085184"/>
            <a:ext cx="2041200" cy="1530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3697" y="5085184"/>
            <a:ext cx="2041200" cy="1530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8"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224" y="5085184"/>
            <a:ext cx="2041200" cy="1530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9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Scale>
                                      <p:cBhvr>
                                        <p:cTn id="7" dur="1500" decel="50000" fill="hold">
                                          <p:stCondLst>
                                            <p:cond delay="0"/>
                                          </p:stCondLst>
                                        </p:cTn>
                                        <p:tgtEl>
                                          <p:spTgt spid="30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500" decel="50000" fill="hold">
                                          <p:stCondLst>
                                            <p:cond delay="0"/>
                                          </p:stCondLst>
                                        </p:cTn>
                                        <p:tgtEl>
                                          <p:spTgt spid="3078"/>
                                        </p:tgtEl>
                                        <p:attrNameLst>
                                          <p:attrName>ppt_x</p:attrName>
                                          <p:attrName>ppt_y</p:attrName>
                                        </p:attrNameLst>
                                      </p:cBhvr>
                                    </p:animMotion>
                                    <p:animEffect transition="in" filter="fade">
                                      <p:cBhvr>
                                        <p:cTn id="9" dur="1500"/>
                                        <p:tgtEl>
                                          <p:spTgt spid="3078"/>
                                        </p:tgtEl>
                                      </p:cBhvr>
                                    </p:animEffect>
                                  </p:childTnLst>
                                </p:cTn>
                              </p:par>
                            </p:childTnLst>
                          </p:cTn>
                        </p:par>
                        <p:par>
                          <p:cTn id="10" fill="hold">
                            <p:stCondLst>
                              <p:cond delay="1500"/>
                            </p:stCondLst>
                            <p:childTnLst>
                              <p:par>
                                <p:cTn id="11" presetID="52" presetClass="entr" presetSubtype="0" fill="hold" nodeType="afterEffect">
                                  <p:stCondLst>
                                    <p:cond delay="0"/>
                                  </p:stCondLst>
                                  <p:childTnLst>
                                    <p:set>
                                      <p:cBhvr>
                                        <p:cTn id="12" dur="1" fill="hold">
                                          <p:stCondLst>
                                            <p:cond delay="0"/>
                                          </p:stCondLst>
                                        </p:cTn>
                                        <p:tgtEl>
                                          <p:spTgt spid="3079"/>
                                        </p:tgtEl>
                                        <p:attrNameLst>
                                          <p:attrName>style.visibility</p:attrName>
                                        </p:attrNameLst>
                                      </p:cBhvr>
                                      <p:to>
                                        <p:strVal val="visible"/>
                                      </p:to>
                                    </p:set>
                                    <p:animScale>
                                      <p:cBhvr>
                                        <p:cTn id="13" dur="1500" decel="50000" fill="hold">
                                          <p:stCondLst>
                                            <p:cond delay="0"/>
                                          </p:stCondLst>
                                        </p:cTn>
                                        <p:tgtEl>
                                          <p:spTgt spid="30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500" decel="50000" fill="hold">
                                          <p:stCondLst>
                                            <p:cond delay="0"/>
                                          </p:stCondLst>
                                        </p:cTn>
                                        <p:tgtEl>
                                          <p:spTgt spid="3079"/>
                                        </p:tgtEl>
                                        <p:attrNameLst>
                                          <p:attrName>ppt_x</p:attrName>
                                          <p:attrName>ppt_y</p:attrName>
                                        </p:attrNameLst>
                                      </p:cBhvr>
                                    </p:animMotion>
                                    <p:animEffect transition="in" filter="fade">
                                      <p:cBhvr>
                                        <p:cTn id="15" dur="1500"/>
                                        <p:tgtEl>
                                          <p:spTgt spid="3079"/>
                                        </p:tgtEl>
                                      </p:cBhvr>
                                    </p:animEffect>
                                  </p:childTnLst>
                                </p:cTn>
                              </p:par>
                            </p:childTnLst>
                          </p:cTn>
                        </p:par>
                        <p:par>
                          <p:cTn id="16" fill="hold">
                            <p:stCondLst>
                              <p:cond delay="3000"/>
                            </p:stCondLst>
                            <p:childTnLst>
                              <p:par>
                                <p:cTn id="17" presetID="52" presetClass="entr" presetSubtype="0" fill="hold" nodeType="afterEffect">
                                  <p:stCondLst>
                                    <p:cond delay="0"/>
                                  </p:stCondLst>
                                  <p:childTnLst>
                                    <p:set>
                                      <p:cBhvr>
                                        <p:cTn id="18" dur="1" fill="hold">
                                          <p:stCondLst>
                                            <p:cond delay="0"/>
                                          </p:stCondLst>
                                        </p:cTn>
                                        <p:tgtEl>
                                          <p:spTgt spid="3081"/>
                                        </p:tgtEl>
                                        <p:attrNameLst>
                                          <p:attrName>style.visibility</p:attrName>
                                        </p:attrNameLst>
                                      </p:cBhvr>
                                      <p:to>
                                        <p:strVal val="visible"/>
                                      </p:to>
                                    </p:set>
                                    <p:animScale>
                                      <p:cBhvr>
                                        <p:cTn id="19" dur="1500" decel="50000" fill="hold">
                                          <p:stCondLst>
                                            <p:cond delay="0"/>
                                          </p:stCondLst>
                                        </p:cTn>
                                        <p:tgtEl>
                                          <p:spTgt spid="30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500" decel="50000" fill="hold">
                                          <p:stCondLst>
                                            <p:cond delay="0"/>
                                          </p:stCondLst>
                                        </p:cTn>
                                        <p:tgtEl>
                                          <p:spTgt spid="3081"/>
                                        </p:tgtEl>
                                        <p:attrNameLst>
                                          <p:attrName>ppt_x</p:attrName>
                                          <p:attrName>ppt_y</p:attrName>
                                        </p:attrNameLst>
                                      </p:cBhvr>
                                    </p:animMotion>
                                    <p:animEffect transition="in" filter="fade">
                                      <p:cBhvr>
                                        <p:cTn id="21" dur="1500"/>
                                        <p:tgtEl>
                                          <p:spTgt spid="3081"/>
                                        </p:tgtEl>
                                      </p:cBhvr>
                                    </p:animEffect>
                                  </p:childTnLst>
                                </p:cTn>
                              </p:par>
                            </p:childTnLst>
                          </p:cTn>
                        </p:par>
                        <p:par>
                          <p:cTn id="22" fill="hold">
                            <p:stCondLst>
                              <p:cond delay="4500"/>
                            </p:stCondLst>
                            <p:childTnLst>
                              <p:par>
                                <p:cTn id="23" presetID="52" presetClass="entr" presetSubtype="0" fill="hold" nodeType="afterEffect">
                                  <p:stCondLst>
                                    <p:cond delay="0"/>
                                  </p:stCondLst>
                                  <p:childTnLst>
                                    <p:set>
                                      <p:cBhvr>
                                        <p:cTn id="24" dur="1" fill="hold">
                                          <p:stCondLst>
                                            <p:cond delay="0"/>
                                          </p:stCondLst>
                                        </p:cTn>
                                        <p:tgtEl>
                                          <p:spTgt spid="3083"/>
                                        </p:tgtEl>
                                        <p:attrNameLst>
                                          <p:attrName>style.visibility</p:attrName>
                                        </p:attrNameLst>
                                      </p:cBhvr>
                                      <p:to>
                                        <p:strVal val="visible"/>
                                      </p:to>
                                    </p:set>
                                    <p:animScale>
                                      <p:cBhvr>
                                        <p:cTn id="25" dur="1500" decel="50000" fill="hold">
                                          <p:stCondLst>
                                            <p:cond delay="0"/>
                                          </p:stCondLst>
                                        </p:cTn>
                                        <p:tgtEl>
                                          <p:spTgt spid="30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500" decel="50000" fill="hold">
                                          <p:stCondLst>
                                            <p:cond delay="0"/>
                                          </p:stCondLst>
                                        </p:cTn>
                                        <p:tgtEl>
                                          <p:spTgt spid="3083"/>
                                        </p:tgtEl>
                                        <p:attrNameLst>
                                          <p:attrName>ppt_x</p:attrName>
                                          <p:attrName>ppt_y</p:attrName>
                                        </p:attrNameLst>
                                      </p:cBhvr>
                                    </p:animMotion>
                                    <p:animEffect transition="in" filter="fade">
                                      <p:cBhvr>
                                        <p:cTn id="27" dur="1500"/>
                                        <p:tgtEl>
                                          <p:spTgt spid="3083"/>
                                        </p:tgtEl>
                                      </p:cBhvr>
                                    </p:animEffect>
                                  </p:childTnLst>
                                </p:cTn>
                              </p:par>
                            </p:childTnLst>
                          </p:cTn>
                        </p:par>
                        <p:par>
                          <p:cTn id="28" fill="hold">
                            <p:stCondLst>
                              <p:cond delay="6000"/>
                            </p:stCondLst>
                            <p:childTnLst>
                              <p:par>
                                <p:cTn id="29" presetID="52" presetClass="entr" presetSubtype="0" fill="hold" nodeType="afterEffect">
                                  <p:stCondLst>
                                    <p:cond delay="0"/>
                                  </p:stCondLst>
                                  <p:childTnLst>
                                    <p:set>
                                      <p:cBhvr>
                                        <p:cTn id="30" dur="1" fill="hold">
                                          <p:stCondLst>
                                            <p:cond delay="0"/>
                                          </p:stCondLst>
                                        </p:cTn>
                                        <p:tgtEl>
                                          <p:spTgt spid="3088"/>
                                        </p:tgtEl>
                                        <p:attrNameLst>
                                          <p:attrName>style.visibility</p:attrName>
                                        </p:attrNameLst>
                                      </p:cBhvr>
                                      <p:to>
                                        <p:strVal val="visible"/>
                                      </p:to>
                                    </p:set>
                                    <p:animScale>
                                      <p:cBhvr>
                                        <p:cTn id="31" dur="1500" decel="50000" fill="hold">
                                          <p:stCondLst>
                                            <p:cond delay="0"/>
                                          </p:stCondLst>
                                        </p:cTn>
                                        <p:tgtEl>
                                          <p:spTgt spid="30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500" decel="50000" fill="hold">
                                          <p:stCondLst>
                                            <p:cond delay="0"/>
                                          </p:stCondLst>
                                        </p:cTn>
                                        <p:tgtEl>
                                          <p:spTgt spid="3088"/>
                                        </p:tgtEl>
                                        <p:attrNameLst>
                                          <p:attrName>ppt_x</p:attrName>
                                          <p:attrName>ppt_y</p:attrName>
                                        </p:attrNameLst>
                                      </p:cBhvr>
                                    </p:animMotion>
                                    <p:animEffect transition="in" filter="fade">
                                      <p:cBhvr>
                                        <p:cTn id="33" dur="1500"/>
                                        <p:tgtEl>
                                          <p:spTgt spid="3088"/>
                                        </p:tgtEl>
                                      </p:cBhvr>
                                    </p:animEffect>
                                  </p:childTnLst>
                                </p:cTn>
                              </p:par>
                            </p:childTnLst>
                          </p:cTn>
                        </p:par>
                        <p:par>
                          <p:cTn id="34" fill="hold">
                            <p:stCondLst>
                              <p:cond delay="7500"/>
                            </p:stCondLst>
                            <p:childTnLst>
                              <p:par>
                                <p:cTn id="35" presetID="52" presetClass="entr" presetSubtype="0" fill="hold" nodeType="afterEffect">
                                  <p:stCondLst>
                                    <p:cond delay="0"/>
                                  </p:stCondLst>
                                  <p:childTnLst>
                                    <p:set>
                                      <p:cBhvr>
                                        <p:cTn id="36" dur="1" fill="hold">
                                          <p:stCondLst>
                                            <p:cond delay="0"/>
                                          </p:stCondLst>
                                        </p:cTn>
                                        <p:tgtEl>
                                          <p:spTgt spid="3087"/>
                                        </p:tgtEl>
                                        <p:attrNameLst>
                                          <p:attrName>style.visibility</p:attrName>
                                        </p:attrNameLst>
                                      </p:cBhvr>
                                      <p:to>
                                        <p:strVal val="visible"/>
                                      </p:to>
                                    </p:set>
                                    <p:animScale>
                                      <p:cBhvr>
                                        <p:cTn id="37" dur="1500" decel="50000" fill="hold">
                                          <p:stCondLst>
                                            <p:cond delay="0"/>
                                          </p:stCondLst>
                                        </p:cTn>
                                        <p:tgtEl>
                                          <p:spTgt spid="30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500" decel="50000" fill="hold">
                                          <p:stCondLst>
                                            <p:cond delay="0"/>
                                          </p:stCondLst>
                                        </p:cTn>
                                        <p:tgtEl>
                                          <p:spTgt spid="3087"/>
                                        </p:tgtEl>
                                        <p:attrNameLst>
                                          <p:attrName>ppt_x</p:attrName>
                                          <p:attrName>ppt_y</p:attrName>
                                        </p:attrNameLst>
                                      </p:cBhvr>
                                    </p:animMotion>
                                    <p:animEffect transition="in" filter="fade">
                                      <p:cBhvr>
                                        <p:cTn id="39" dur="1500"/>
                                        <p:tgtEl>
                                          <p:spTgt spid="3087"/>
                                        </p:tgtEl>
                                      </p:cBhvr>
                                    </p:animEffect>
                                  </p:childTnLst>
                                </p:cTn>
                              </p:par>
                            </p:childTnLst>
                          </p:cTn>
                        </p:par>
                        <p:par>
                          <p:cTn id="40" fill="hold">
                            <p:stCondLst>
                              <p:cond delay="9000"/>
                            </p:stCondLst>
                            <p:childTnLst>
                              <p:par>
                                <p:cTn id="41" presetID="52" presetClass="entr" presetSubtype="0" fill="hold" nodeType="afterEffect">
                                  <p:stCondLst>
                                    <p:cond delay="0"/>
                                  </p:stCondLst>
                                  <p:childTnLst>
                                    <p:set>
                                      <p:cBhvr>
                                        <p:cTn id="42" dur="1" fill="hold">
                                          <p:stCondLst>
                                            <p:cond delay="0"/>
                                          </p:stCondLst>
                                        </p:cTn>
                                        <p:tgtEl>
                                          <p:spTgt spid="3086"/>
                                        </p:tgtEl>
                                        <p:attrNameLst>
                                          <p:attrName>style.visibility</p:attrName>
                                        </p:attrNameLst>
                                      </p:cBhvr>
                                      <p:to>
                                        <p:strVal val="visible"/>
                                      </p:to>
                                    </p:set>
                                    <p:animScale>
                                      <p:cBhvr>
                                        <p:cTn id="43" dur="1500" decel="50000" fill="hold">
                                          <p:stCondLst>
                                            <p:cond delay="0"/>
                                          </p:stCondLst>
                                        </p:cTn>
                                        <p:tgtEl>
                                          <p:spTgt spid="30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500" decel="50000" fill="hold">
                                          <p:stCondLst>
                                            <p:cond delay="0"/>
                                          </p:stCondLst>
                                        </p:cTn>
                                        <p:tgtEl>
                                          <p:spTgt spid="3086"/>
                                        </p:tgtEl>
                                        <p:attrNameLst>
                                          <p:attrName>ppt_x</p:attrName>
                                          <p:attrName>ppt_y</p:attrName>
                                        </p:attrNameLst>
                                      </p:cBhvr>
                                    </p:animMotion>
                                    <p:animEffect transition="in" filter="fade">
                                      <p:cBhvr>
                                        <p:cTn id="45" dur="1500"/>
                                        <p:tgtEl>
                                          <p:spTgt spid="3086"/>
                                        </p:tgtEl>
                                      </p:cBhvr>
                                    </p:animEffect>
                                  </p:childTnLst>
                                </p:cTn>
                              </p:par>
                            </p:childTnLst>
                          </p:cTn>
                        </p:par>
                        <p:par>
                          <p:cTn id="46" fill="hold">
                            <p:stCondLst>
                              <p:cond delay="10500"/>
                            </p:stCondLst>
                            <p:childTnLst>
                              <p:par>
                                <p:cTn id="47" presetID="52" presetClass="entr" presetSubtype="0" fill="hold" nodeType="afterEffect">
                                  <p:stCondLst>
                                    <p:cond delay="0"/>
                                  </p:stCondLst>
                                  <p:childTnLst>
                                    <p:set>
                                      <p:cBhvr>
                                        <p:cTn id="48" dur="1" fill="hold">
                                          <p:stCondLst>
                                            <p:cond delay="0"/>
                                          </p:stCondLst>
                                        </p:cTn>
                                        <p:tgtEl>
                                          <p:spTgt spid="3082"/>
                                        </p:tgtEl>
                                        <p:attrNameLst>
                                          <p:attrName>style.visibility</p:attrName>
                                        </p:attrNameLst>
                                      </p:cBhvr>
                                      <p:to>
                                        <p:strVal val="visible"/>
                                      </p:to>
                                    </p:set>
                                    <p:animScale>
                                      <p:cBhvr>
                                        <p:cTn id="49" dur="1500" decel="50000" fill="hold">
                                          <p:stCondLst>
                                            <p:cond delay="0"/>
                                          </p:stCondLst>
                                        </p:cTn>
                                        <p:tgtEl>
                                          <p:spTgt spid="30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500" decel="50000" fill="hold">
                                          <p:stCondLst>
                                            <p:cond delay="0"/>
                                          </p:stCondLst>
                                        </p:cTn>
                                        <p:tgtEl>
                                          <p:spTgt spid="3082"/>
                                        </p:tgtEl>
                                        <p:attrNameLst>
                                          <p:attrName>ppt_x</p:attrName>
                                          <p:attrName>ppt_y</p:attrName>
                                        </p:attrNameLst>
                                      </p:cBhvr>
                                    </p:animMotion>
                                    <p:animEffect transition="in" filter="fade">
                                      <p:cBhvr>
                                        <p:cTn id="51" dur="1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6350"/>
            <a:ext cx="916305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309990"/>
            <a:ext cx="4572000" cy="2246769"/>
          </a:xfrm>
          <a:prstGeom prst="rect">
            <a:avLst/>
          </a:prstGeom>
        </p:spPr>
        <p:txBody>
          <a:bodyPr>
            <a:spAutoFit/>
          </a:bodyPr>
          <a:lstStyle/>
          <a:p>
            <a:pPr algn="ctr"/>
            <a:r>
              <a:rPr lang="en-US" sz="2000" dirty="0">
                <a:latin typeface="Script MT Bold" panose="03040602040607080904" pitchFamily="66" charset="0"/>
              </a:rPr>
              <a:t>I would like to dedicate his life to the people: I want to become a doctor. Why</a:t>
            </a:r>
            <a:r>
              <a:rPr lang="en-US" sz="2000" dirty="0" smtClean="0">
                <a:latin typeface="Script MT Bold" panose="03040602040607080904" pitchFamily="66" charset="0"/>
              </a:rPr>
              <a:t>?</a:t>
            </a:r>
            <a:r>
              <a:rPr lang="ru-RU" sz="2000" dirty="0" smtClean="0">
                <a:latin typeface="Script MT Bold" panose="03040602040607080904" pitchFamily="66" charset="0"/>
              </a:rPr>
              <a:t> </a:t>
            </a:r>
            <a:r>
              <a:rPr lang="en-US" sz="2000" dirty="0" smtClean="0">
                <a:latin typeface="Script MT Bold" panose="03040602040607080904" pitchFamily="66" charset="0"/>
              </a:rPr>
              <a:t>Therefore</a:t>
            </a:r>
            <a:r>
              <a:rPr lang="en-US" sz="2000" dirty="0">
                <a:latin typeface="Script MT Bold" panose="03040602040607080904" pitchFamily="66" charset="0"/>
              </a:rPr>
              <a:t>, the greatest miracle and the most precious treasure in the world is human life. To protect the health and life of people is the most noble cause.</a:t>
            </a:r>
            <a:br>
              <a:rPr lang="en-US" sz="2000" dirty="0">
                <a:latin typeface="Script MT Bold" panose="03040602040607080904" pitchFamily="66" charset="0"/>
              </a:rPr>
            </a:br>
            <a:endParaRPr lang="ru-RU" sz="2000"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2568620" cy="1756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800" y="188640"/>
            <a:ext cx="2570400" cy="1771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125" y="836712"/>
            <a:ext cx="2570400" cy="1717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84" y="4162008"/>
            <a:ext cx="3063959"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227" y="4223770"/>
            <a:ext cx="3063600" cy="2304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773" y="4304024"/>
            <a:ext cx="2698454" cy="22240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285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2000"/>
                                        <p:tgtEl>
                                          <p:spTgt spid="1033"/>
                                        </p:tgtEl>
                                      </p:cBhvr>
                                    </p:animEffect>
                                    <p:anim calcmode="lin" valueType="num">
                                      <p:cBhvr>
                                        <p:cTn id="8" dur="2000" fill="hold"/>
                                        <p:tgtEl>
                                          <p:spTgt spid="1033"/>
                                        </p:tgtEl>
                                        <p:attrNameLst>
                                          <p:attrName>style.rotation</p:attrName>
                                        </p:attrNameLst>
                                      </p:cBhvr>
                                      <p:tavLst>
                                        <p:tav tm="0">
                                          <p:val>
                                            <p:fltVal val="720"/>
                                          </p:val>
                                        </p:tav>
                                        <p:tav tm="100000">
                                          <p:val>
                                            <p:fltVal val="0"/>
                                          </p:val>
                                        </p:tav>
                                      </p:tavLst>
                                    </p:anim>
                                    <p:anim calcmode="lin" valueType="num">
                                      <p:cBhvr>
                                        <p:cTn id="9" dur="2000" fill="hold"/>
                                        <p:tgtEl>
                                          <p:spTgt spid="1033"/>
                                        </p:tgtEl>
                                        <p:attrNameLst>
                                          <p:attrName>ppt_h</p:attrName>
                                        </p:attrNameLst>
                                      </p:cBhvr>
                                      <p:tavLst>
                                        <p:tav tm="0">
                                          <p:val>
                                            <p:fltVal val="0"/>
                                          </p:val>
                                        </p:tav>
                                        <p:tav tm="100000">
                                          <p:val>
                                            <p:strVal val="#ppt_h"/>
                                          </p:val>
                                        </p:tav>
                                      </p:tavLst>
                                    </p:anim>
                                    <p:anim calcmode="lin" valueType="num">
                                      <p:cBhvr>
                                        <p:cTn id="10" dur="2000" fill="hold"/>
                                        <p:tgtEl>
                                          <p:spTgt spid="103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nodeType="after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2000"/>
                                        <p:tgtEl>
                                          <p:spTgt spid="1031"/>
                                        </p:tgtEl>
                                      </p:cBhvr>
                                    </p:animEffect>
                                    <p:anim calcmode="lin" valueType="num">
                                      <p:cBhvr>
                                        <p:cTn id="15" dur="2000" fill="hold"/>
                                        <p:tgtEl>
                                          <p:spTgt spid="1031"/>
                                        </p:tgtEl>
                                        <p:attrNameLst>
                                          <p:attrName>style.rotation</p:attrName>
                                        </p:attrNameLst>
                                      </p:cBhvr>
                                      <p:tavLst>
                                        <p:tav tm="0">
                                          <p:val>
                                            <p:fltVal val="720"/>
                                          </p:val>
                                        </p:tav>
                                        <p:tav tm="100000">
                                          <p:val>
                                            <p:fltVal val="0"/>
                                          </p:val>
                                        </p:tav>
                                      </p:tavLst>
                                    </p:anim>
                                    <p:anim calcmode="lin" valueType="num">
                                      <p:cBhvr>
                                        <p:cTn id="16" dur="2000" fill="hold"/>
                                        <p:tgtEl>
                                          <p:spTgt spid="1031"/>
                                        </p:tgtEl>
                                        <p:attrNameLst>
                                          <p:attrName>ppt_h</p:attrName>
                                        </p:attrNameLst>
                                      </p:cBhvr>
                                      <p:tavLst>
                                        <p:tav tm="0">
                                          <p:val>
                                            <p:fltVal val="0"/>
                                          </p:val>
                                        </p:tav>
                                        <p:tav tm="100000">
                                          <p:val>
                                            <p:strVal val="#ppt_h"/>
                                          </p:val>
                                        </p:tav>
                                      </p:tavLst>
                                    </p:anim>
                                    <p:anim calcmode="lin" valueType="num">
                                      <p:cBhvr>
                                        <p:cTn id="17" dur="2000" fill="hold"/>
                                        <p:tgtEl>
                                          <p:spTgt spid="1031"/>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35" presetClass="entr" presetSubtype="0" fill="hold" nodeType="after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fade">
                                      <p:cBhvr>
                                        <p:cTn id="21" dur="2000"/>
                                        <p:tgtEl>
                                          <p:spTgt spid="1034"/>
                                        </p:tgtEl>
                                      </p:cBhvr>
                                    </p:animEffect>
                                    <p:anim calcmode="lin" valueType="num">
                                      <p:cBhvr>
                                        <p:cTn id="22" dur="2000" fill="hold"/>
                                        <p:tgtEl>
                                          <p:spTgt spid="1034"/>
                                        </p:tgtEl>
                                        <p:attrNameLst>
                                          <p:attrName>style.rotation</p:attrName>
                                        </p:attrNameLst>
                                      </p:cBhvr>
                                      <p:tavLst>
                                        <p:tav tm="0">
                                          <p:val>
                                            <p:fltVal val="720"/>
                                          </p:val>
                                        </p:tav>
                                        <p:tav tm="100000">
                                          <p:val>
                                            <p:fltVal val="0"/>
                                          </p:val>
                                        </p:tav>
                                      </p:tavLst>
                                    </p:anim>
                                    <p:anim calcmode="lin" valueType="num">
                                      <p:cBhvr>
                                        <p:cTn id="23" dur="2000" fill="hold"/>
                                        <p:tgtEl>
                                          <p:spTgt spid="1034"/>
                                        </p:tgtEl>
                                        <p:attrNameLst>
                                          <p:attrName>ppt_h</p:attrName>
                                        </p:attrNameLst>
                                      </p:cBhvr>
                                      <p:tavLst>
                                        <p:tav tm="0">
                                          <p:val>
                                            <p:fltVal val="0"/>
                                          </p:val>
                                        </p:tav>
                                        <p:tav tm="100000">
                                          <p:val>
                                            <p:strVal val="#ppt_h"/>
                                          </p:val>
                                        </p:tav>
                                      </p:tavLst>
                                    </p:anim>
                                    <p:anim calcmode="lin" valueType="num">
                                      <p:cBhvr>
                                        <p:cTn id="24" dur="2000" fill="hold"/>
                                        <p:tgtEl>
                                          <p:spTgt spid="1034"/>
                                        </p:tgtEl>
                                        <p:attrNameLst>
                                          <p:attrName>ppt_w</p:attrName>
                                        </p:attrNameLst>
                                      </p:cBhvr>
                                      <p:tavLst>
                                        <p:tav tm="0">
                                          <p:val>
                                            <p:fltVal val="0"/>
                                          </p:val>
                                        </p:tav>
                                        <p:tav tm="100000">
                                          <p:val>
                                            <p:strVal val="#ppt_w"/>
                                          </p:val>
                                        </p:tav>
                                      </p:tavLst>
                                    </p:anim>
                                  </p:childTnLst>
                                </p:cTn>
                              </p:par>
                            </p:childTnLst>
                          </p:cTn>
                        </p:par>
                        <p:par>
                          <p:cTn id="25" fill="hold">
                            <p:stCondLst>
                              <p:cond delay="6000"/>
                            </p:stCondLst>
                            <p:childTnLst>
                              <p:par>
                                <p:cTn id="26" presetID="35" presetClass="entr" presetSubtype="0" fill="hold" nodeType="after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2000"/>
                                        <p:tgtEl>
                                          <p:spTgt spid="1036"/>
                                        </p:tgtEl>
                                      </p:cBhvr>
                                    </p:animEffect>
                                    <p:anim calcmode="lin" valueType="num">
                                      <p:cBhvr>
                                        <p:cTn id="29" dur="2000" fill="hold"/>
                                        <p:tgtEl>
                                          <p:spTgt spid="1036"/>
                                        </p:tgtEl>
                                        <p:attrNameLst>
                                          <p:attrName>style.rotation</p:attrName>
                                        </p:attrNameLst>
                                      </p:cBhvr>
                                      <p:tavLst>
                                        <p:tav tm="0">
                                          <p:val>
                                            <p:fltVal val="720"/>
                                          </p:val>
                                        </p:tav>
                                        <p:tav tm="100000">
                                          <p:val>
                                            <p:fltVal val="0"/>
                                          </p:val>
                                        </p:tav>
                                      </p:tavLst>
                                    </p:anim>
                                    <p:anim calcmode="lin" valueType="num">
                                      <p:cBhvr>
                                        <p:cTn id="30" dur="2000" fill="hold"/>
                                        <p:tgtEl>
                                          <p:spTgt spid="1036"/>
                                        </p:tgtEl>
                                        <p:attrNameLst>
                                          <p:attrName>ppt_h</p:attrName>
                                        </p:attrNameLst>
                                      </p:cBhvr>
                                      <p:tavLst>
                                        <p:tav tm="0">
                                          <p:val>
                                            <p:fltVal val="0"/>
                                          </p:val>
                                        </p:tav>
                                        <p:tav tm="100000">
                                          <p:val>
                                            <p:strVal val="#ppt_h"/>
                                          </p:val>
                                        </p:tav>
                                      </p:tavLst>
                                    </p:anim>
                                    <p:anim calcmode="lin" valueType="num">
                                      <p:cBhvr>
                                        <p:cTn id="31" dur="2000" fill="hold"/>
                                        <p:tgtEl>
                                          <p:spTgt spid="1036"/>
                                        </p:tgtEl>
                                        <p:attrNameLst>
                                          <p:attrName>ppt_w</p:attrName>
                                        </p:attrNameLst>
                                      </p:cBhvr>
                                      <p:tavLst>
                                        <p:tav tm="0">
                                          <p:val>
                                            <p:fltVal val="0"/>
                                          </p:val>
                                        </p:tav>
                                        <p:tav tm="100000">
                                          <p:val>
                                            <p:strVal val="#ppt_w"/>
                                          </p:val>
                                        </p:tav>
                                      </p:tavLst>
                                    </p:anim>
                                  </p:childTnLst>
                                </p:cTn>
                              </p:par>
                            </p:childTnLst>
                          </p:cTn>
                        </p:par>
                        <p:par>
                          <p:cTn id="32" fill="hold">
                            <p:stCondLst>
                              <p:cond delay="8000"/>
                            </p:stCondLst>
                            <p:childTnLst>
                              <p:par>
                                <p:cTn id="33" presetID="35" presetClass="entr" presetSubtype="0" fill="hold" nodeType="afterEffect">
                                  <p:stCondLst>
                                    <p:cond delay="0"/>
                                  </p:stCondLst>
                                  <p:childTnLst>
                                    <p:set>
                                      <p:cBhvr>
                                        <p:cTn id="34" dur="1" fill="hold">
                                          <p:stCondLst>
                                            <p:cond delay="0"/>
                                          </p:stCondLst>
                                        </p:cTn>
                                        <p:tgtEl>
                                          <p:spTgt spid="1037"/>
                                        </p:tgtEl>
                                        <p:attrNameLst>
                                          <p:attrName>style.visibility</p:attrName>
                                        </p:attrNameLst>
                                      </p:cBhvr>
                                      <p:to>
                                        <p:strVal val="visible"/>
                                      </p:to>
                                    </p:set>
                                    <p:animEffect transition="in" filter="fade">
                                      <p:cBhvr>
                                        <p:cTn id="35" dur="2000"/>
                                        <p:tgtEl>
                                          <p:spTgt spid="1037"/>
                                        </p:tgtEl>
                                      </p:cBhvr>
                                    </p:animEffect>
                                    <p:anim calcmode="lin" valueType="num">
                                      <p:cBhvr>
                                        <p:cTn id="36" dur="2000" fill="hold"/>
                                        <p:tgtEl>
                                          <p:spTgt spid="1037"/>
                                        </p:tgtEl>
                                        <p:attrNameLst>
                                          <p:attrName>style.rotation</p:attrName>
                                        </p:attrNameLst>
                                      </p:cBhvr>
                                      <p:tavLst>
                                        <p:tav tm="0">
                                          <p:val>
                                            <p:fltVal val="720"/>
                                          </p:val>
                                        </p:tav>
                                        <p:tav tm="100000">
                                          <p:val>
                                            <p:fltVal val="0"/>
                                          </p:val>
                                        </p:tav>
                                      </p:tavLst>
                                    </p:anim>
                                    <p:anim calcmode="lin" valueType="num">
                                      <p:cBhvr>
                                        <p:cTn id="37" dur="2000" fill="hold"/>
                                        <p:tgtEl>
                                          <p:spTgt spid="1037"/>
                                        </p:tgtEl>
                                        <p:attrNameLst>
                                          <p:attrName>ppt_h</p:attrName>
                                        </p:attrNameLst>
                                      </p:cBhvr>
                                      <p:tavLst>
                                        <p:tav tm="0">
                                          <p:val>
                                            <p:fltVal val="0"/>
                                          </p:val>
                                        </p:tav>
                                        <p:tav tm="100000">
                                          <p:val>
                                            <p:strVal val="#ppt_h"/>
                                          </p:val>
                                        </p:tav>
                                      </p:tavLst>
                                    </p:anim>
                                    <p:anim calcmode="lin" valueType="num">
                                      <p:cBhvr>
                                        <p:cTn id="38" dur="2000" fill="hold"/>
                                        <p:tgtEl>
                                          <p:spTgt spid="1037"/>
                                        </p:tgtEl>
                                        <p:attrNameLst>
                                          <p:attrName>ppt_w</p:attrName>
                                        </p:attrNameLst>
                                      </p:cBhvr>
                                      <p:tavLst>
                                        <p:tav tm="0">
                                          <p:val>
                                            <p:fltVal val="0"/>
                                          </p:val>
                                        </p:tav>
                                        <p:tav tm="100000">
                                          <p:val>
                                            <p:strVal val="#ppt_w"/>
                                          </p:val>
                                        </p:tav>
                                      </p:tavLst>
                                    </p:anim>
                                  </p:childTnLst>
                                </p:cTn>
                              </p:par>
                            </p:childTnLst>
                          </p:cTn>
                        </p:par>
                        <p:par>
                          <p:cTn id="39" fill="hold">
                            <p:stCondLst>
                              <p:cond delay="10000"/>
                            </p:stCondLst>
                            <p:childTnLst>
                              <p:par>
                                <p:cTn id="40" presetID="26" presetClass="entr" presetSubtype="0" fill="hold" nodeType="after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wipe(down)">
                                      <p:cBhvr>
                                        <p:cTn id="42" dur="580">
                                          <p:stCondLst>
                                            <p:cond delay="0"/>
                                          </p:stCondLst>
                                        </p:cTn>
                                        <p:tgtEl>
                                          <p:spTgt spid="1038"/>
                                        </p:tgtEl>
                                      </p:cBhvr>
                                    </p:animEffect>
                                    <p:anim calcmode="lin" valueType="num">
                                      <p:cBhvr>
                                        <p:cTn id="43" dur="1822" tmFilter="0,0; 0.14,0.36; 0.43,0.73; 0.71,0.91; 1.0,1.0">
                                          <p:stCondLst>
                                            <p:cond delay="0"/>
                                          </p:stCondLst>
                                        </p:cTn>
                                        <p:tgtEl>
                                          <p:spTgt spid="103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3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3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3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38"/>
                                        </p:tgtEl>
                                        <p:attrNameLst>
                                          <p:attrName>ppt_y</p:attrName>
                                        </p:attrNameLst>
                                      </p:cBhvr>
                                      <p:tavLst>
                                        <p:tav tm="0" fmla="#ppt_y-sin(pi*$)/81">
                                          <p:val>
                                            <p:fltVal val="0"/>
                                          </p:val>
                                        </p:tav>
                                        <p:tav tm="100000">
                                          <p:val>
                                            <p:fltVal val="1"/>
                                          </p:val>
                                        </p:tav>
                                      </p:tavLst>
                                    </p:anim>
                                    <p:animScale>
                                      <p:cBhvr>
                                        <p:cTn id="48" dur="26">
                                          <p:stCondLst>
                                            <p:cond delay="650"/>
                                          </p:stCondLst>
                                        </p:cTn>
                                        <p:tgtEl>
                                          <p:spTgt spid="1038"/>
                                        </p:tgtEl>
                                      </p:cBhvr>
                                      <p:to x="100000" y="60000"/>
                                    </p:animScale>
                                    <p:animScale>
                                      <p:cBhvr>
                                        <p:cTn id="49" dur="166" decel="50000">
                                          <p:stCondLst>
                                            <p:cond delay="676"/>
                                          </p:stCondLst>
                                        </p:cTn>
                                        <p:tgtEl>
                                          <p:spTgt spid="1038"/>
                                        </p:tgtEl>
                                      </p:cBhvr>
                                      <p:to x="100000" y="100000"/>
                                    </p:animScale>
                                    <p:animScale>
                                      <p:cBhvr>
                                        <p:cTn id="50" dur="26">
                                          <p:stCondLst>
                                            <p:cond delay="1312"/>
                                          </p:stCondLst>
                                        </p:cTn>
                                        <p:tgtEl>
                                          <p:spTgt spid="1038"/>
                                        </p:tgtEl>
                                      </p:cBhvr>
                                      <p:to x="100000" y="80000"/>
                                    </p:animScale>
                                    <p:animScale>
                                      <p:cBhvr>
                                        <p:cTn id="51" dur="166" decel="50000">
                                          <p:stCondLst>
                                            <p:cond delay="1338"/>
                                          </p:stCondLst>
                                        </p:cTn>
                                        <p:tgtEl>
                                          <p:spTgt spid="1038"/>
                                        </p:tgtEl>
                                      </p:cBhvr>
                                      <p:to x="100000" y="100000"/>
                                    </p:animScale>
                                    <p:animScale>
                                      <p:cBhvr>
                                        <p:cTn id="52" dur="26">
                                          <p:stCondLst>
                                            <p:cond delay="1642"/>
                                          </p:stCondLst>
                                        </p:cTn>
                                        <p:tgtEl>
                                          <p:spTgt spid="1038"/>
                                        </p:tgtEl>
                                      </p:cBhvr>
                                      <p:to x="100000" y="90000"/>
                                    </p:animScale>
                                    <p:animScale>
                                      <p:cBhvr>
                                        <p:cTn id="53" dur="166" decel="50000">
                                          <p:stCondLst>
                                            <p:cond delay="1668"/>
                                          </p:stCondLst>
                                        </p:cTn>
                                        <p:tgtEl>
                                          <p:spTgt spid="1038"/>
                                        </p:tgtEl>
                                      </p:cBhvr>
                                      <p:to x="100000" y="100000"/>
                                    </p:animScale>
                                    <p:animScale>
                                      <p:cBhvr>
                                        <p:cTn id="54" dur="26">
                                          <p:stCondLst>
                                            <p:cond delay="1808"/>
                                          </p:stCondLst>
                                        </p:cTn>
                                        <p:tgtEl>
                                          <p:spTgt spid="1038"/>
                                        </p:tgtEl>
                                      </p:cBhvr>
                                      <p:to x="100000" y="95000"/>
                                    </p:animScale>
                                    <p:animScale>
                                      <p:cBhvr>
                                        <p:cTn id="55" dur="166" decel="50000">
                                          <p:stCondLst>
                                            <p:cond delay="1834"/>
                                          </p:stCondLst>
                                        </p:cTn>
                                        <p:tgtEl>
                                          <p:spTgt spid="10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350"/>
            <a:ext cx="916305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459504"/>
            <a:ext cx="4572000" cy="1938992"/>
          </a:xfrm>
          <a:prstGeom prst="rect">
            <a:avLst/>
          </a:prstGeom>
        </p:spPr>
        <p:txBody>
          <a:bodyPr>
            <a:spAutoFit/>
          </a:bodyPr>
          <a:lstStyle/>
          <a:p>
            <a:pPr algn="ctr"/>
            <a:r>
              <a:rPr lang="en-US" sz="2000" dirty="0">
                <a:latin typeface="Script MT Bold" panose="03040602040607080904" pitchFamily="66" charset="0"/>
              </a:rPr>
              <a:t>The profession of a doctor is one of the oldest professions on earth. Since childhood, I remember the friendly, gentle people in white coats that came to my aid when I was sick. The profession of a doctor requires constant improvement, more knowledge.</a:t>
            </a:r>
            <a:endParaRPr lang="ru-RU" sz="20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581128"/>
            <a:ext cx="2808312" cy="20548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581128"/>
            <a:ext cx="2808312" cy="20688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52460"/>
            <a:ext cx="2808312" cy="20688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188640"/>
            <a:ext cx="2808312" cy="20870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3317" y="141172"/>
            <a:ext cx="3009681" cy="20914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4115" y="4565920"/>
            <a:ext cx="2995769" cy="20700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9794" y="2459504"/>
            <a:ext cx="1872208" cy="19389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998" y="2458096"/>
            <a:ext cx="1874002" cy="194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2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500" fill="hold"/>
                                        <p:tgtEl>
                                          <p:spTgt spid="4101"/>
                                        </p:tgtEl>
                                        <p:attrNameLst>
                                          <p:attrName>ppt_w</p:attrName>
                                        </p:attrNameLst>
                                      </p:cBhvr>
                                      <p:tavLst>
                                        <p:tav tm="0">
                                          <p:val>
                                            <p:fltVal val="0"/>
                                          </p:val>
                                        </p:tav>
                                        <p:tav tm="100000">
                                          <p:val>
                                            <p:strVal val="#ppt_w"/>
                                          </p:val>
                                        </p:tav>
                                      </p:tavLst>
                                    </p:anim>
                                    <p:anim calcmode="lin" valueType="num">
                                      <p:cBhvr>
                                        <p:cTn id="8" dur="1500" fill="hold"/>
                                        <p:tgtEl>
                                          <p:spTgt spid="4101"/>
                                        </p:tgtEl>
                                        <p:attrNameLst>
                                          <p:attrName>ppt_h</p:attrName>
                                        </p:attrNameLst>
                                      </p:cBhvr>
                                      <p:tavLst>
                                        <p:tav tm="0">
                                          <p:val>
                                            <p:fltVal val="0"/>
                                          </p:val>
                                        </p:tav>
                                        <p:tav tm="100000">
                                          <p:val>
                                            <p:strVal val="#ppt_h"/>
                                          </p:val>
                                        </p:tav>
                                      </p:tavLst>
                                    </p:anim>
                                    <p:anim calcmode="lin" valueType="num">
                                      <p:cBhvr>
                                        <p:cTn id="9" dur="15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500"/>
                            </p:stCondLst>
                            <p:childTnLst>
                              <p:par>
                                <p:cTn id="12" presetID="15" presetClass="entr" presetSubtype="0" fill="hold" nodeType="afterEffect">
                                  <p:stCondLst>
                                    <p:cond delay="0"/>
                                  </p:stCondLst>
                                  <p:childTnLst>
                                    <p:set>
                                      <p:cBhvr>
                                        <p:cTn id="13" dur="1" fill="hold">
                                          <p:stCondLst>
                                            <p:cond delay="0"/>
                                          </p:stCondLst>
                                        </p:cTn>
                                        <p:tgtEl>
                                          <p:spTgt spid="4102"/>
                                        </p:tgtEl>
                                        <p:attrNameLst>
                                          <p:attrName>style.visibility</p:attrName>
                                        </p:attrNameLst>
                                      </p:cBhvr>
                                      <p:to>
                                        <p:strVal val="visible"/>
                                      </p:to>
                                    </p:set>
                                    <p:anim calcmode="lin" valueType="num">
                                      <p:cBhvr>
                                        <p:cTn id="14" dur="1500" fill="hold"/>
                                        <p:tgtEl>
                                          <p:spTgt spid="4102"/>
                                        </p:tgtEl>
                                        <p:attrNameLst>
                                          <p:attrName>ppt_w</p:attrName>
                                        </p:attrNameLst>
                                      </p:cBhvr>
                                      <p:tavLst>
                                        <p:tav tm="0">
                                          <p:val>
                                            <p:fltVal val="0"/>
                                          </p:val>
                                        </p:tav>
                                        <p:tav tm="100000">
                                          <p:val>
                                            <p:strVal val="#ppt_w"/>
                                          </p:val>
                                        </p:tav>
                                      </p:tavLst>
                                    </p:anim>
                                    <p:anim calcmode="lin" valueType="num">
                                      <p:cBhvr>
                                        <p:cTn id="15" dur="1500" fill="hold"/>
                                        <p:tgtEl>
                                          <p:spTgt spid="4102"/>
                                        </p:tgtEl>
                                        <p:attrNameLst>
                                          <p:attrName>ppt_h</p:attrName>
                                        </p:attrNameLst>
                                      </p:cBhvr>
                                      <p:tavLst>
                                        <p:tav tm="0">
                                          <p:val>
                                            <p:fltVal val="0"/>
                                          </p:val>
                                        </p:tav>
                                        <p:tav tm="100000">
                                          <p:val>
                                            <p:strVal val="#ppt_h"/>
                                          </p:val>
                                        </p:tav>
                                      </p:tavLst>
                                    </p:anim>
                                    <p:anim calcmode="lin" valueType="num">
                                      <p:cBhvr>
                                        <p:cTn id="16" dur="15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7" dur="15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1500" fill="hold"/>
                                        <p:tgtEl>
                                          <p:spTgt spid="4100"/>
                                        </p:tgtEl>
                                        <p:attrNameLst>
                                          <p:attrName>ppt_w</p:attrName>
                                        </p:attrNameLst>
                                      </p:cBhvr>
                                      <p:tavLst>
                                        <p:tav tm="0">
                                          <p:val>
                                            <p:fltVal val="0"/>
                                          </p:val>
                                        </p:tav>
                                        <p:tav tm="100000">
                                          <p:val>
                                            <p:strVal val="#ppt_w"/>
                                          </p:val>
                                        </p:tav>
                                      </p:tavLst>
                                    </p:anim>
                                    <p:anim calcmode="lin" valueType="num">
                                      <p:cBhvr>
                                        <p:cTn id="22" dur="1500" fill="hold"/>
                                        <p:tgtEl>
                                          <p:spTgt spid="4100"/>
                                        </p:tgtEl>
                                        <p:attrNameLst>
                                          <p:attrName>ppt_h</p:attrName>
                                        </p:attrNameLst>
                                      </p:cBhvr>
                                      <p:tavLst>
                                        <p:tav tm="0">
                                          <p:val>
                                            <p:fltVal val="0"/>
                                          </p:val>
                                        </p:tav>
                                        <p:tav tm="100000">
                                          <p:val>
                                            <p:strVal val="#ppt_h"/>
                                          </p:val>
                                        </p:tav>
                                      </p:tavLst>
                                    </p:anim>
                                    <p:anim calcmode="lin" valueType="num">
                                      <p:cBhvr>
                                        <p:cTn id="23" dur="1500" fill="hold"/>
                                        <p:tgtEl>
                                          <p:spTgt spid="4100"/>
                                        </p:tgtEl>
                                        <p:attrNameLst>
                                          <p:attrName>style.rotation</p:attrName>
                                        </p:attrNameLst>
                                      </p:cBhvr>
                                      <p:tavLst>
                                        <p:tav tm="0">
                                          <p:val>
                                            <p:fltVal val="90"/>
                                          </p:val>
                                        </p:tav>
                                        <p:tav tm="100000">
                                          <p:val>
                                            <p:fltVal val="0"/>
                                          </p:val>
                                        </p:tav>
                                      </p:tavLst>
                                    </p:anim>
                                    <p:animEffect transition="in" filter="fade">
                                      <p:cBhvr>
                                        <p:cTn id="24" dur="1500"/>
                                        <p:tgtEl>
                                          <p:spTgt spid="4100"/>
                                        </p:tgtEl>
                                      </p:cBhvr>
                                    </p:animEffect>
                                  </p:childTnLst>
                                </p:cTn>
                              </p:par>
                            </p:childTnLst>
                          </p:cTn>
                        </p:par>
                        <p:par>
                          <p:cTn id="25" fill="hold">
                            <p:stCondLst>
                              <p:cond delay="4500"/>
                            </p:stCondLst>
                            <p:childTnLst>
                              <p:par>
                                <p:cTn id="26" presetID="31" presetClass="entr" presetSubtype="0" fill="hold" nodeType="afterEffect">
                                  <p:stCondLst>
                                    <p:cond delay="0"/>
                                  </p:stCondLst>
                                  <p:childTnLst>
                                    <p:set>
                                      <p:cBhvr>
                                        <p:cTn id="27" dur="1" fill="hold">
                                          <p:stCondLst>
                                            <p:cond delay="0"/>
                                          </p:stCondLst>
                                        </p:cTn>
                                        <p:tgtEl>
                                          <p:spTgt spid="4103"/>
                                        </p:tgtEl>
                                        <p:attrNameLst>
                                          <p:attrName>style.visibility</p:attrName>
                                        </p:attrNameLst>
                                      </p:cBhvr>
                                      <p:to>
                                        <p:strVal val="visible"/>
                                      </p:to>
                                    </p:set>
                                    <p:anim calcmode="lin" valueType="num">
                                      <p:cBhvr>
                                        <p:cTn id="28" dur="1500" fill="hold"/>
                                        <p:tgtEl>
                                          <p:spTgt spid="4103"/>
                                        </p:tgtEl>
                                        <p:attrNameLst>
                                          <p:attrName>ppt_w</p:attrName>
                                        </p:attrNameLst>
                                      </p:cBhvr>
                                      <p:tavLst>
                                        <p:tav tm="0">
                                          <p:val>
                                            <p:fltVal val="0"/>
                                          </p:val>
                                        </p:tav>
                                        <p:tav tm="100000">
                                          <p:val>
                                            <p:strVal val="#ppt_w"/>
                                          </p:val>
                                        </p:tav>
                                      </p:tavLst>
                                    </p:anim>
                                    <p:anim calcmode="lin" valueType="num">
                                      <p:cBhvr>
                                        <p:cTn id="29" dur="1500" fill="hold"/>
                                        <p:tgtEl>
                                          <p:spTgt spid="4103"/>
                                        </p:tgtEl>
                                        <p:attrNameLst>
                                          <p:attrName>ppt_h</p:attrName>
                                        </p:attrNameLst>
                                      </p:cBhvr>
                                      <p:tavLst>
                                        <p:tav tm="0">
                                          <p:val>
                                            <p:fltVal val="0"/>
                                          </p:val>
                                        </p:tav>
                                        <p:tav tm="100000">
                                          <p:val>
                                            <p:strVal val="#ppt_h"/>
                                          </p:val>
                                        </p:tav>
                                      </p:tavLst>
                                    </p:anim>
                                    <p:anim calcmode="lin" valueType="num">
                                      <p:cBhvr>
                                        <p:cTn id="30" dur="1500" fill="hold"/>
                                        <p:tgtEl>
                                          <p:spTgt spid="4103"/>
                                        </p:tgtEl>
                                        <p:attrNameLst>
                                          <p:attrName>style.rotation</p:attrName>
                                        </p:attrNameLst>
                                      </p:cBhvr>
                                      <p:tavLst>
                                        <p:tav tm="0">
                                          <p:val>
                                            <p:fltVal val="90"/>
                                          </p:val>
                                        </p:tav>
                                        <p:tav tm="100000">
                                          <p:val>
                                            <p:fltVal val="0"/>
                                          </p:val>
                                        </p:tav>
                                      </p:tavLst>
                                    </p:anim>
                                    <p:animEffect transition="in" filter="fade">
                                      <p:cBhvr>
                                        <p:cTn id="31" dur="1500"/>
                                        <p:tgtEl>
                                          <p:spTgt spid="4103"/>
                                        </p:tgtEl>
                                      </p:cBhvr>
                                    </p:animEffect>
                                  </p:childTnLst>
                                </p:cTn>
                              </p:par>
                            </p:childTnLst>
                          </p:cTn>
                        </p:par>
                        <p:par>
                          <p:cTn id="32" fill="hold">
                            <p:stCondLst>
                              <p:cond delay="6000"/>
                            </p:stCondLst>
                            <p:childTnLst>
                              <p:par>
                                <p:cTn id="33" presetID="21" presetClass="entr" presetSubtype="1" fill="hold" nodeType="afterEffect">
                                  <p:stCondLst>
                                    <p:cond delay="0"/>
                                  </p:stCondLst>
                                  <p:childTnLst>
                                    <p:set>
                                      <p:cBhvr>
                                        <p:cTn id="34" dur="1" fill="hold">
                                          <p:stCondLst>
                                            <p:cond delay="0"/>
                                          </p:stCondLst>
                                        </p:cTn>
                                        <p:tgtEl>
                                          <p:spTgt spid="4107"/>
                                        </p:tgtEl>
                                        <p:attrNameLst>
                                          <p:attrName>style.visibility</p:attrName>
                                        </p:attrNameLst>
                                      </p:cBhvr>
                                      <p:to>
                                        <p:strVal val="visible"/>
                                      </p:to>
                                    </p:set>
                                    <p:animEffect transition="in" filter="wheel(1)">
                                      <p:cBhvr>
                                        <p:cTn id="35" dur="2000"/>
                                        <p:tgtEl>
                                          <p:spTgt spid="4107"/>
                                        </p:tgtEl>
                                      </p:cBhvr>
                                    </p:animEffect>
                                  </p:childTnLst>
                                </p:cTn>
                              </p:par>
                            </p:childTnLst>
                          </p:cTn>
                        </p:par>
                        <p:par>
                          <p:cTn id="36" fill="hold">
                            <p:stCondLst>
                              <p:cond delay="8000"/>
                            </p:stCondLst>
                            <p:childTnLst>
                              <p:par>
                                <p:cTn id="37" presetID="21" presetClass="entr" presetSubtype="1" fill="hold" nodeType="after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wheel(1)">
                                      <p:cBhvr>
                                        <p:cTn id="39" dur="2000"/>
                                        <p:tgtEl>
                                          <p:spTgt spid="4106"/>
                                        </p:tgtEl>
                                      </p:cBhvr>
                                    </p:animEffect>
                                  </p:childTnLst>
                                </p:cTn>
                              </p:par>
                            </p:childTnLst>
                          </p:cTn>
                        </p:par>
                        <p:par>
                          <p:cTn id="40" fill="hold">
                            <p:stCondLst>
                              <p:cond delay="10000"/>
                            </p:stCondLst>
                            <p:childTnLst>
                              <p:par>
                                <p:cTn id="41" presetID="25" presetClass="entr" presetSubtype="0" fill="hold" nodeType="afterEffect">
                                  <p:stCondLst>
                                    <p:cond delay="0"/>
                                  </p:stCondLst>
                                  <p:childTnLst>
                                    <p:set>
                                      <p:cBhvr>
                                        <p:cTn id="42" dur="1" fill="hold">
                                          <p:stCondLst>
                                            <p:cond delay="0"/>
                                          </p:stCondLst>
                                        </p:cTn>
                                        <p:tgtEl>
                                          <p:spTgt spid="4104"/>
                                        </p:tgtEl>
                                        <p:attrNameLst>
                                          <p:attrName>style.visibility</p:attrName>
                                        </p:attrNameLst>
                                      </p:cBhvr>
                                      <p:to>
                                        <p:strVal val="visible"/>
                                      </p:to>
                                    </p:set>
                                    <p:anim calcmode="lin" valueType="num">
                                      <p:cBhvr>
                                        <p:cTn id="43" dur="500" decel="50000" fill="hold">
                                          <p:stCondLst>
                                            <p:cond delay="0"/>
                                          </p:stCondLst>
                                        </p:cTn>
                                        <p:tgtEl>
                                          <p:spTgt spid="4104"/>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4104"/>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4104"/>
                                        </p:tgtEl>
                                        <p:attrNameLst>
                                          <p:attrName>ppt_w</p:attrName>
                                        </p:attrNameLst>
                                      </p:cBhvr>
                                      <p:tavLst>
                                        <p:tav tm="0">
                                          <p:val>
                                            <p:strVal val="#ppt_w*.05"/>
                                          </p:val>
                                        </p:tav>
                                        <p:tav tm="100000">
                                          <p:val>
                                            <p:strVal val="#ppt_w"/>
                                          </p:val>
                                        </p:tav>
                                      </p:tavLst>
                                    </p:anim>
                                    <p:anim calcmode="lin" valueType="num">
                                      <p:cBhvr>
                                        <p:cTn id="46" dur="1000" fill="hold"/>
                                        <p:tgtEl>
                                          <p:spTgt spid="4104"/>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4104"/>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4104"/>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4104"/>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4104"/>
                                        </p:tgtEl>
                                      </p:cBhvr>
                                    </p:animEffect>
                                  </p:childTnLst>
                                </p:cTn>
                              </p:par>
                            </p:childTnLst>
                          </p:cTn>
                        </p:par>
                        <p:par>
                          <p:cTn id="51" fill="hold">
                            <p:stCondLst>
                              <p:cond delay="11000"/>
                            </p:stCondLst>
                            <p:childTnLst>
                              <p:par>
                                <p:cTn id="52" presetID="25" presetClass="entr" presetSubtype="0" fill="hold" nodeType="afterEffect">
                                  <p:stCondLst>
                                    <p:cond delay="0"/>
                                  </p:stCondLst>
                                  <p:childTnLst>
                                    <p:set>
                                      <p:cBhvr>
                                        <p:cTn id="53" dur="1" fill="hold">
                                          <p:stCondLst>
                                            <p:cond delay="0"/>
                                          </p:stCondLst>
                                        </p:cTn>
                                        <p:tgtEl>
                                          <p:spTgt spid="4105"/>
                                        </p:tgtEl>
                                        <p:attrNameLst>
                                          <p:attrName>style.visibility</p:attrName>
                                        </p:attrNameLst>
                                      </p:cBhvr>
                                      <p:to>
                                        <p:strVal val="visible"/>
                                      </p:to>
                                    </p:set>
                                    <p:anim calcmode="lin" valueType="num">
                                      <p:cBhvr>
                                        <p:cTn id="54" dur="500" decel="50000" fill="hold">
                                          <p:stCondLst>
                                            <p:cond delay="0"/>
                                          </p:stCondLst>
                                        </p:cTn>
                                        <p:tgtEl>
                                          <p:spTgt spid="4105"/>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4105"/>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4105"/>
                                        </p:tgtEl>
                                        <p:attrNameLst>
                                          <p:attrName>ppt_w</p:attrName>
                                        </p:attrNameLst>
                                      </p:cBhvr>
                                      <p:tavLst>
                                        <p:tav tm="0">
                                          <p:val>
                                            <p:strVal val="#ppt_w*.05"/>
                                          </p:val>
                                        </p:tav>
                                        <p:tav tm="100000">
                                          <p:val>
                                            <p:strVal val="#ppt_w"/>
                                          </p:val>
                                        </p:tav>
                                      </p:tavLst>
                                    </p:anim>
                                    <p:anim calcmode="lin" valueType="num">
                                      <p:cBhvr>
                                        <p:cTn id="57" dur="1000" fill="hold"/>
                                        <p:tgtEl>
                                          <p:spTgt spid="4105"/>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4105"/>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4105"/>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4105"/>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6350"/>
            <a:ext cx="916305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55576" y="332656"/>
            <a:ext cx="7632848" cy="1015663"/>
          </a:xfrm>
          <a:prstGeom prst="rect">
            <a:avLst/>
          </a:prstGeom>
        </p:spPr>
        <p:txBody>
          <a:bodyPr wrap="square">
            <a:spAutoFit/>
          </a:bodyPr>
          <a:lstStyle/>
          <a:p>
            <a:pPr algn="ctr"/>
            <a:r>
              <a:rPr lang="en-US" sz="2000" dirty="0">
                <a:latin typeface="Script MT Bold" panose="03040602040607080904" pitchFamily="66" charset="0"/>
              </a:rPr>
              <a:t>I want to become a doctor because I want to worry about people's health, to prolong their age, in time to save their lives, providing them with professional medical help.</a:t>
            </a:r>
            <a:endParaRPr lang="ru-RU" sz="20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140" y="1348319"/>
            <a:ext cx="3231719" cy="31562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76" y="4504552"/>
            <a:ext cx="2891798" cy="2237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527" y="4504552"/>
            <a:ext cx="2891796" cy="22372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4504553"/>
            <a:ext cx="2736304" cy="2237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676" y="1860333"/>
            <a:ext cx="2334550" cy="21292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7272" y="1860333"/>
            <a:ext cx="2334550" cy="21292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42183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2000" fill="hold"/>
                                        <p:tgtEl>
                                          <p:spTgt spid="5127"/>
                                        </p:tgtEl>
                                        <p:attrNameLst>
                                          <p:attrName>ppt_x</p:attrName>
                                        </p:attrNameLst>
                                      </p:cBhvr>
                                      <p:tavLst>
                                        <p:tav tm="0">
                                          <p:val>
                                            <p:strVal val="#ppt_x"/>
                                          </p:val>
                                        </p:tav>
                                        <p:tav tm="100000">
                                          <p:val>
                                            <p:strVal val="#ppt_x"/>
                                          </p:val>
                                        </p:tav>
                                      </p:tavLst>
                                    </p:anim>
                                    <p:anim calcmode="lin" valueType="num">
                                      <p:cBhvr additive="base">
                                        <p:cTn id="8" dur="2000" fill="hold"/>
                                        <p:tgtEl>
                                          <p:spTgt spid="512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5128"/>
                                        </p:tgtEl>
                                        <p:attrNameLst>
                                          <p:attrName>style.visibility</p:attrName>
                                        </p:attrNameLst>
                                      </p:cBhvr>
                                      <p:to>
                                        <p:strVal val="visible"/>
                                      </p:to>
                                    </p:set>
                                    <p:anim calcmode="lin" valueType="num">
                                      <p:cBhvr additive="base">
                                        <p:cTn id="12" dur="2000" fill="hold"/>
                                        <p:tgtEl>
                                          <p:spTgt spid="5128"/>
                                        </p:tgtEl>
                                        <p:attrNameLst>
                                          <p:attrName>ppt_x</p:attrName>
                                        </p:attrNameLst>
                                      </p:cBhvr>
                                      <p:tavLst>
                                        <p:tav tm="0">
                                          <p:val>
                                            <p:strVal val="#ppt_x"/>
                                          </p:val>
                                        </p:tav>
                                        <p:tav tm="100000">
                                          <p:val>
                                            <p:strVal val="#ppt_x"/>
                                          </p:val>
                                        </p:tav>
                                      </p:tavLst>
                                    </p:anim>
                                    <p:anim calcmode="lin" valueType="num">
                                      <p:cBhvr additive="base">
                                        <p:cTn id="13" dur="2000" fill="hold"/>
                                        <p:tgtEl>
                                          <p:spTgt spid="5128"/>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6" presetClass="entr" presetSubtype="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80">
                                          <p:stCondLst>
                                            <p:cond delay="0"/>
                                          </p:stCondLst>
                                        </p:cTn>
                                        <p:tgtEl>
                                          <p:spTgt spid="5124"/>
                                        </p:tgtEl>
                                      </p:cBhvr>
                                    </p:animEffect>
                                    <p:anim calcmode="lin" valueType="num">
                                      <p:cBhvr>
                                        <p:cTn id="18"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23" dur="26">
                                          <p:stCondLst>
                                            <p:cond delay="650"/>
                                          </p:stCondLst>
                                        </p:cTn>
                                        <p:tgtEl>
                                          <p:spTgt spid="5124"/>
                                        </p:tgtEl>
                                      </p:cBhvr>
                                      <p:to x="100000" y="60000"/>
                                    </p:animScale>
                                    <p:animScale>
                                      <p:cBhvr>
                                        <p:cTn id="24" dur="166" decel="50000">
                                          <p:stCondLst>
                                            <p:cond delay="676"/>
                                          </p:stCondLst>
                                        </p:cTn>
                                        <p:tgtEl>
                                          <p:spTgt spid="5124"/>
                                        </p:tgtEl>
                                      </p:cBhvr>
                                      <p:to x="100000" y="100000"/>
                                    </p:animScale>
                                    <p:animScale>
                                      <p:cBhvr>
                                        <p:cTn id="25" dur="26">
                                          <p:stCondLst>
                                            <p:cond delay="1312"/>
                                          </p:stCondLst>
                                        </p:cTn>
                                        <p:tgtEl>
                                          <p:spTgt spid="5124"/>
                                        </p:tgtEl>
                                      </p:cBhvr>
                                      <p:to x="100000" y="80000"/>
                                    </p:animScale>
                                    <p:animScale>
                                      <p:cBhvr>
                                        <p:cTn id="26" dur="166" decel="50000">
                                          <p:stCondLst>
                                            <p:cond delay="1338"/>
                                          </p:stCondLst>
                                        </p:cTn>
                                        <p:tgtEl>
                                          <p:spTgt spid="5124"/>
                                        </p:tgtEl>
                                      </p:cBhvr>
                                      <p:to x="100000" y="100000"/>
                                    </p:animScale>
                                    <p:animScale>
                                      <p:cBhvr>
                                        <p:cTn id="27" dur="26">
                                          <p:stCondLst>
                                            <p:cond delay="1642"/>
                                          </p:stCondLst>
                                        </p:cTn>
                                        <p:tgtEl>
                                          <p:spTgt spid="5124"/>
                                        </p:tgtEl>
                                      </p:cBhvr>
                                      <p:to x="100000" y="90000"/>
                                    </p:animScale>
                                    <p:animScale>
                                      <p:cBhvr>
                                        <p:cTn id="28" dur="166" decel="50000">
                                          <p:stCondLst>
                                            <p:cond delay="1668"/>
                                          </p:stCondLst>
                                        </p:cTn>
                                        <p:tgtEl>
                                          <p:spTgt spid="5124"/>
                                        </p:tgtEl>
                                      </p:cBhvr>
                                      <p:to x="100000" y="100000"/>
                                    </p:animScale>
                                    <p:animScale>
                                      <p:cBhvr>
                                        <p:cTn id="29" dur="26">
                                          <p:stCondLst>
                                            <p:cond delay="1808"/>
                                          </p:stCondLst>
                                        </p:cTn>
                                        <p:tgtEl>
                                          <p:spTgt spid="5124"/>
                                        </p:tgtEl>
                                      </p:cBhvr>
                                      <p:to x="100000" y="95000"/>
                                    </p:animScale>
                                    <p:animScale>
                                      <p:cBhvr>
                                        <p:cTn id="30" dur="166" decel="50000">
                                          <p:stCondLst>
                                            <p:cond delay="1834"/>
                                          </p:stCondLst>
                                        </p:cTn>
                                        <p:tgtEl>
                                          <p:spTgt spid="5124"/>
                                        </p:tgtEl>
                                      </p:cBhvr>
                                      <p:to x="100000" y="100000"/>
                                    </p:animScale>
                                  </p:childTnLst>
                                </p:cTn>
                              </p:par>
                            </p:childTnLst>
                          </p:cTn>
                        </p:par>
                        <p:par>
                          <p:cTn id="31" fill="hold">
                            <p:stCondLst>
                              <p:cond delay="6000"/>
                            </p:stCondLst>
                            <p:childTnLst>
                              <p:par>
                                <p:cTn id="32" presetID="26" presetClass="entr" presetSubtype="0" fill="hold" nodeType="afterEffect">
                                  <p:stCondLst>
                                    <p:cond delay="0"/>
                                  </p:stCondLst>
                                  <p:childTnLst>
                                    <p:set>
                                      <p:cBhvr>
                                        <p:cTn id="33" dur="1" fill="hold">
                                          <p:stCondLst>
                                            <p:cond delay="0"/>
                                          </p:stCondLst>
                                        </p:cTn>
                                        <p:tgtEl>
                                          <p:spTgt spid="5126"/>
                                        </p:tgtEl>
                                        <p:attrNameLst>
                                          <p:attrName>style.visibility</p:attrName>
                                        </p:attrNameLst>
                                      </p:cBhvr>
                                      <p:to>
                                        <p:strVal val="visible"/>
                                      </p:to>
                                    </p:set>
                                    <p:animEffect transition="in" filter="wipe(down)">
                                      <p:cBhvr>
                                        <p:cTn id="34" dur="580">
                                          <p:stCondLst>
                                            <p:cond delay="0"/>
                                          </p:stCondLst>
                                        </p:cTn>
                                        <p:tgtEl>
                                          <p:spTgt spid="5126"/>
                                        </p:tgtEl>
                                      </p:cBhvr>
                                    </p:animEffect>
                                    <p:anim calcmode="lin" valueType="num">
                                      <p:cBhvr>
                                        <p:cTn id="35" dur="1822" tmFilter="0,0; 0.14,0.36; 0.43,0.73; 0.71,0.91; 1.0,1.0">
                                          <p:stCondLst>
                                            <p:cond delay="0"/>
                                          </p:stCondLst>
                                        </p:cTn>
                                        <p:tgtEl>
                                          <p:spTgt spid="512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12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12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12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126"/>
                                        </p:tgtEl>
                                        <p:attrNameLst>
                                          <p:attrName>ppt_y</p:attrName>
                                        </p:attrNameLst>
                                      </p:cBhvr>
                                      <p:tavLst>
                                        <p:tav tm="0" fmla="#ppt_y-sin(pi*$)/81">
                                          <p:val>
                                            <p:fltVal val="0"/>
                                          </p:val>
                                        </p:tav>
                                        <p:tav tm="100000">
                                          <p:val>
                                            <p:fltVal val="1"/>
                                          </p:val>
                                        </p:tav>
                                      </p:tavLst>
                                    </p:anim>
                                    <p:animScale>
                                      <p:cBhvr>
                                        <p:cTn id="40" dur="26">
                                          <p:stCondLst>
                                            <p:cond delay="650"/>
                                          </p:stCondLst>
                                        </p:cTn>
                                        <p:tgtEl>
                                          <p:spTgt spid="5126"/>
                                        </p:tgtEl>
                                      </p:cBhvr>
                                      <p:to x="100000" y="60000"/>
                                    </p:animScale>
                                    <p:animScale>
                                      <p:cBhvr>
                                        <p:cTn id="41" dur="166" decel="50000">
                                          <p:stCondLst>
                                            <p:cond delay="676"/>
                                          </p:stCondLst>
                                        </p:cTn>
                                        <p:tgtEl>
                                          <p:spTgt spid="5126"/>
                                        </p:tgtEl>
                                      </p:cBhvr>
                                      <p:to x="100000" y="100000"/>
                                    </p:animScale>
                                    <p:animScale>
                                      <p:cBhvr>
                                        <p:cTn id="42" dur="26">
                                          <p:stCondLst>
                                            <p:cond delay="1312"/>
                                          </p:stCondLst>
                                        </p:cTn>
                                        <p:tgtEl>
                                          <p:spTgt spid="5126"/>
                                        </p:tgtEl>
                                      </p:cBhvr>
                                      <p:to x="100000" y="80000"/>
                                    </p:animScale>
                                    <p:animScale>
                                      <p:cBhvr>
                                        <p:cTn id="43" dur="166" decel="50000">
                                          <p:stCondLst>
                                            <p:cond delay="1338"/>
                                          </p:stCondLst>
                                        </p:cTn>
                                        <p:tgtEl>
                                          <p:spTgt spid="5126"/>
                                        </p:tgtEl>
                                      </p:cBhvr>
                                      <p:to x="100000" y="100000"/>
                                    </p:animScale>
                                    <p:animScale>
                                      <p:cBhvr>
                                        <p:cTn id="44" dur="26">
                                          <p:stCondLst>
                                            <p:cond delay="1642"/>
                                          </p:stCondLst>
                                        </p:cTn>
                                        <p:tgtEl>
                                          <p:spTgt spid="5126"/>
                                        </p:tgtEl>
                                      </p:cBhvr>
                                      <p:to x="100000" y="90000"/>
                                    </p:animScale>
                                    <p:animScale>
                                      <p:cBhvr>
                                        <p:cTn id="45" dur="166" decel="50000">
                                          <p:stCondLst>
                                            <p:cond delay="1668"/>
                                          </p:stCondLst>
                                        </p:cTn>
                                        <p:tgtEl>
                                          <p:spTgt spid="5126"/>
                                        </p:tgtEl>
                                      </p:cBhvr>
                                      <p:to x="100000" y="100000"/>
                                    </p:animScale>
                                    <p:animScale>
                                      <p:cBhvr>
                                        <p:cTn id="46" dur="26">
                                          <p:stCondLst>
                                            <p:cond delay="1808"/>
                                          </p:stCondLst>
                                        </p:cTn>
                                        <p:tgtEl>
                                          <p:spTgt spid="5126"/>
                                        </p:tgtEl>
                                      </p:cBhvr>
                                      <p:to x="100000" y="95000"/>
                                    </p:animScale>
                                    <p:animScale>
                                      <p:cBhvr>
                                        <p:cTn id="47" dur="166" decel="50000">
                                          <p:stCondLst>
                                            <p:cond delay="1834"/>
                                          </p:stCondLst>
                                        </p:cTn>
                                        <p:tgtEl>
                                          <p:spTgt spid="5126"/>
                                        </p:tgtEl>
                                      </p:cBhvr>
                                      <p:to x="100000" y="100000"/>
                                    </p:animScale>
                                  </p:childTnLst>
                                </p:cTn>
                              </p:par>
                            </p:childTnLst>
                          </p:cTn>
                        </p:par>
                        <p:par>
                          <p:cTn id="48" fill="hold">
                            <p:stCondLst>
                              <p:cond delay="8000"/>
                            </p:stCondLst>
                            <p:childTnLst>
                              <p:par>
                                <p:cTn id="49" presetID="26" presetClass="entr" presetSubtype="0" fill="hold" nodeType="afterEffect">
                                  <p:stCondLst>
                                    <p:cond delay="0"/>
                                  </p:stCondLst>
                                  <p:childTnLst>
                                    <p:set>
                                      <p:cBhvr>
                                        <p:cTn id="50" dur="1" fill="hold">
                                          <p:stCondLst>
                                            <p:cond delay="0"/>
                                          </p:stCondLst>
                                        </p:cTn>
                                        <p:tgtEl>
                                          <p:spTgt spid="5125"/>
                                        </p:tgtEl>
                                        <p:attrNameLst>
                                          <p:attrName>style.visibility</p:attrName>
                                        </p:attrNameLst>
                                      </p:cBhvr>
                                      <p:to>
                                        <p:strVal val="visible"/>
                                      </p:to>
                                    </p:set>
                                    <p:animEffect transition="in" filter="wipe(down)">
                                      <p:cBhvr>
                                        <p:cTn id="51" dur="580">
                                          <p:stCondLst>
                                            <p:cond delay="0"/>
                                          </p:stCondLst>
                                        </p:cTn>
                                        <p:tgtEl>
                                          <p:spTgt spid="5125"/>
                                        </p:tgtEl>
                                      </p:cBhvr>
                                    </p:animEffect>
                                    <p:anim calcmode="lin" valueType="num">
                                      <p:cBhvr>
                                        <p:cTn id="52" dur="1822" tmFilter="0,0; 0.14,0.36; 0.43,0.73; 0.71,0.91; 1.0,1.0">
                                          <p:stCondLst>
                                            <p:cond delay="0"/>
                                          </p:stCondLst>
                                        </p:cTn>
                                        <p:tgtEl>
                                          <p:spTgt spid="5125"/>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5125"/>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5125"/>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5125"/>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5125"/>
                                        </p:tgtEl>
                                        <p:attrNameLst>
                                          <p:attrName>ppt_y</p:attrName>
                                        </p:attrNameLst>
                                      </p:cBhvr>
                                      <p:tavLst>
                                        <p:tav tm="0" fmla="#ppt_y-sin(pi*$)/81">
                                          <p:val>
                                            <p:fltVal val="0"/>
                                          </p:val>
                                        </p:tav>
                                        <p:tav tm="100000">
                                          <p:val>
                                            <p:fltVal val="1"/>
                                          </p:val>
                                        </p:tav>
                                      </p:tavLst>
                                    </p:anim>
                                    <p:animScale>
                                      <p:cBhvr>
                                        <p:cTn id="57" dur="26">
                                          <p:stCondLst>
                                            <p:cond delay="650"/>
                                          </p:stCondLst>
                                        </p:cTn>
                                        <p:tgtEl>
                                          <p:spTgt spid="5125"/>
                                        </p:tgtEl>
                                      </p:cBhvr>
                                      <p:to x="100000" y="60000"/>
                                    </p:animScale>
                                    <p:animScale>
                                      <p:cBhvr>
                                        <p:cTn id="58" dur="166" decel="50000">
                                          <p:stCondLst>
                                            <p:cond delay="676"/>
                                          </p:stCondLst>
                                        </p:cTn>
                                        <p:tgtEl>
                                          <p:spTgt spid="5125"/>
                                        </p:tgtEl>
                                      </p:cBhvr>
                                      <p:to x="100000" y="100000"/>
                                    </p:animScale>
                                    <p:animScale>
                                      <p:cBhvr>
                                        <p:cTn id="59" dur="26">
                                          <p:stCondLst>
                                            <p:cond delay="1312"/>
                                          </p:stCondLst>
                                        </p:cTn>
                                        <p:tgtEl>
                                          <p:spTgt spid="5125"/>
                                        </p:tgtEl>
                                      </p:cBhvr>
                                      <p:to x="100000" y="80000"/>
                                    </p:animScale>
                                    <p:animScale>
                                      <p:cBhvr>
                                        <p:cTn id="60" dur="166" decel="50000">
                                          <p:stCondLst>
                                            <p:cond delay="1338"/>
                                          </p:stCondLst>
                                        </p:cTn>
                                        <p:tgtEl>
                                          <p:spTgt spid="5125"/>
                                        </p:tgtEl>
                                      </p:cBhvr>
                                      <p:to x="100000" y="100000"/>
                                    </p:animScale>
                                    <p:animScale>
                                      <p:cBhvr>
                                        <p:cTn id="61" dur="26">
                                          <p:stCondLst>
                                            <p:cond delay="1642"/>
                                          </p:stCondLst>
                                        </p:cTn>
                                        <p:tgtEl>
                                          <p:spTgt spid="5125"/>
                                        </p:tgtEl>
                                      </p:cBhvr>
                                      <p:to x="100000" y="90000"/>
                                    </p:animScale>
                                    <p:animScale>
                                      <p:cBhvr>
                                        <p:cTn id="62" dur="166" decel="50000">
                                          <p:stCondLst>
                                            <p:cond delay="1668"/>
                                          </p:stCondLst>
                                        </p:cTn>
                                        <p:tgtEl>
                                          <p:spTgt spid="5125"/>
                                        </p:tgtEl>
                                      </p:cBhvr>
                                      <p:to x="100000" y="100000"/>
                                    </p:animScale>
                                    <p:animScale>
                                      <p:cBhvr>
                                        <p:cTn id="63" dur="26">
                                          <p:stCondLst>
                                            <p:cond delay="1808"/>
                                          </p:stCondLst>
                                        </p:cTn>
                                        <p:tgtEl>
                                          <p:spTgt spid="5125"/>
                                        </p:tgtEl>
                                      </p:cBhvr>
                                      <p:to x="100000" y="95000"/>
                                    </p:animScale>
                                    <p:animScale>
                                      <p:cBhvr>
                                        <p:cTn id="64" dur="166" decel="50000">
                                          <p:stCondLst>
                                            <p:cond delay="1834"/>
                                          </p:stCondLst>
                                        </p:cTn>
                                        <p:tgtEl>
                                          <p:spTgt spid="5125"/>
                                        </p:tgtEl>
                                      </p:cBhvr>
                                      <p:to x="100000" y="100000"/>
                                    </p:animScale>
                                  </p:childTnLst>
                                </p:cTn>
                              </p:par>
                            </p:childTnLst>
                          </p:cTn>
                        </p:par>
                        <p:par>
                          <p:cTn id="65" fill="hold">
                            <p:stCondLst>
                              <p:cond delay="10000"/>
                            </p:stCondLst>
                            <p:childTnLst>
                              <p:par>
                                <p:cTn id="66" presetID="53" presetClass="entr" presetSubtype="16" fill="hold" nodeType="afterEffect">
                                  <p:stCondLst>
                                    <p:cond delay="0"/>
                                  </p:stCondLst>
                                  <p:childTnLst>
                                    <p:set>
                                      <p:cBhvr>
                                        <p:cTn id="67" dur="1" fill="hold">
                                          <p:stCondLst>
                                            <p:cond delay="0"/>
                                          </p:stCondLst>
                                        </p:cTn>
                                        <p:tgtEl>
                                          <p:spTgt spid="5123"/>
                                        </p:tgtEl>
                                        <p:attrNameLst>
                                          <p:attrName>style.visibility</p:attrName>
                                        </p:attrNameLst>
                                      </p:cBhvr>
                                      <p:to>
                                        <p:strVal val="visible"/>
                                      </p:to>
                                    </p:set>
                                    <p:anim calcmode="lin" valueType="num">
                                      <p:cBhvr>
                                        <p:cTn id="68" dur="1500" fill="hold"/>
                                        <p:tgtEl>
                                          <p:spTgt spid="5123"/>
                                        </p:tgtEl>
                                        <p:attrNameLst>
                                          <p:attrName>ppt_w</p:attrName>
                                        </p:attrNameLst>
                                      </p:cBhvr>
                                      <p:tavLst>
                                        <p:tav tm="0">
                                          <p:val>
                                            <p:fltVal val="0"/>
                                          </p:val>
                                        </p:tav>
                                        <p:tav tm="100000">
                                          <p:val>
                                            <p:strVal val="#ppt_w"/>
                                          </p:val>
                                        </p:tav>
                                      </p:tavLst>
                                    </p:anim>
                                    <p:anim calcmode="lin" valueType="num">
                                      <p:cBhvr>
                                        <p:cTn id="69" dur="1500" fill="hold"/>
                                        <p:tgtEl>
                                          <p:spTgt spid="5123"/>
                                        </p:tgtEl>
                                        <p:attrNameLst>
                                          <p:attrName>ppt_h</p:attrName>
                                        </p:attrNameLst>
                                      </p:cBhvr>
                                      <p:tavLst>
                                        <p:tav tm="0">
                                          <p:val>
                                            <p:fltVal val="0"/>
                                          </p:val>
                                        </p:tav>
                                        <p:tav tm="100000">
                                          <p:val>
                                            <p:strVal val="#ppt_h"/>
                                          </p:val>
                                        </p:tav>
                                      </p:tavLst>
                                    </p:anim>
                                    <p:animEffect transition="in" filter="fade">
                                      <p:cBhvr>
                                        <p:cTn id="70" dur="1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228</TotalTime>
  <Words>262</Words>
  <Application>Microsoft Office PowerPoint</Application>
  <PresentationFormat>Экран (4:3)</PresentationFormat>
  <Paragraphs>10</Paragraphs>
  <Slides>6</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6</vt:i4>
      </vt:variant>
    </vt:vector>
  </HeadingPairs>
  <TitlesOfParts>
    <vt:vector size="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Домашний</dc:creator>
  <cp:lastModifiedBy>Домашний</cp:lastModifiedBy>
  <cp:revision>12</cp:revision>
  <dcterms:created xsi:type="dcterms:W3CDTF">2014-12-03T13:28:18Z</dcterms:created>
  <dcterms:modified xsi:type="dcterms:W3CDTF">2014-12-03T17:23:40Z</dcterms:modified>
</cp:coreProperties>
</file>