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5" r:id="rId9"/>
    <p:sldId id="266" r:id="rId10"/>
    <p:sldId id="260" r:id="rId11"/>
    <p:sldId id="261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460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89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7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1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03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6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19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0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14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48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274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91000"/>
                    </a14:imgEffect>
                    <a14:imgEffect>
                      <a14:brightnessContrast bright="12000" contrast="-3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20.03.2014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9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980728"/>
            <a:ext cx="7772400" cy="1470025"/>
          </a:xfrm>
          <a:ln>
            <a:noFill/>
          </a:ln>
          <a:effectLst>
            <a:outerShdw blurRad="63500" sx="109000" sy="109000" algn="ctr" rotWithShape="0">
              <a:prstClr val="black">
                <a:alpha val="4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Batang" panose="02030600000101010101" pitchFamily="18" charset="-127"/>
              </a:rPr>
              <a:t>Імпресіонізм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06896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</a:p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10-А класу</a:t>
            </a:r>
          </a:p>
          <a:p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</a:t>
            </a:r>
            <a:r>
              <a:rPr lang="uk-UA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9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Риси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притаманні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французьким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художникам слова П. Верлену, С.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Малларме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братам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Гонкурам,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пізньому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Ґ. Мопассану,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Μ.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Прусту;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норвезькому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авторові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К. Гамсуну,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англійцям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О. Уайльду, Дж. Конраду, Р. Л.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Стівенсону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австрійським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письменникам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Альтенбергу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А. Бару, А.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Шніцлеру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російській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імпресіоністичну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застосову­вали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прозаїки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А. Чехов, І.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Бунін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Б. Зайцев,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поети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І.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Аннен-ський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К. Бальмонт.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Поетика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знаходить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своє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місце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і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українській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Насамперед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стосується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новелістики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Коцюбинського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В.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Стефаника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М.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Черем­шини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частково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О.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Кобилянської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0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Письменники-імпресіоністи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орієнтувалися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насамперед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здобуток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імпресіоністів-живописців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які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використову­вали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яскраві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плями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мазки,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напівтони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нечіткі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контури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композиційні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фрагменти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змазаність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», для того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щоб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під­креслити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ефемерність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дійсності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Недарма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Л. Толстой,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порівнюючи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творчу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манеру Чехова з манерою письма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живописців-імпресіоністів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писав: «У Чехова своя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особлива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форма, як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Дивишся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як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людина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нібито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без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усякого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розбору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маже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фарбами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які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потрапляють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їй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руку,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ніякого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нібито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відношення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мазки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між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собою не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Але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відійдеш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деяку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відстань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подивиш­ся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й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загалом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виходить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цілісне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0390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8361" y="2545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Своєрідною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ланкою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поєднує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живописі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й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вірш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О. Мандельштама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».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ньому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присутні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з картин Клода Моне («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Бузок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сонці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»)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Камі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-ля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Піссарро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(«Бульвар Монмартр»,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Площа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французького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театру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Парижі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»):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337204" y="2564904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нам изобразил Глубокий обморок сирени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красок звучные ступени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холст, как струпья, положил.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понял масла густоту — Его запекшееся лето Лиловым мозгом разогрето, Расширенное в духоту.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тень-то, тень все лиловей,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Свисток, иль хлыст, как спичка, тухнет, —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скажешь: повара на кухне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Готовят жирных голубей.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Угадывается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качель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Недомалеваны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вуали, И в этом солнечном развале Уже хозяйничает шмель.</a:t>
            </a:r>
          </a:p>
        </p:txBody>
      </p:sp>
    </p:spTree>
    <p:extLst>
      <p:ext uri="{BB962C8B-B14F-4D97-AF65-F5344CB8AC3E}">
        <p14:creationId xmlns:p14="http://schemas.microsoft.com/office/powerpoint/2010/main" val="11598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Відомі представники імпресіонізму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://j.livelib.ru/auface/004221/l/9ef5/Pol_Ver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20280" cy="3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90386" y="5733256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Поль Верлен</a:t>
            </a:r>
            <a:r>
              <a:rPr lang="ru-RU" dirty="0"/>
              <a:t> </a:t>
            </a:r>
            <a:endParaRPr lang="ru-RU" dirty="0"/>
          </a:p>
        </p:txBody>
      </p:sp>
      <p:pic>
        <p:nvPicPr>
          <p:cNvPr id="3076" name="Picture 4" descr="http://www.proza.ru/pics/2013/10/13/7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0756"/>
            <a:ext cx="2615247" cy="39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95063" y="5702478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Стефан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Малларме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078" name="Picture 6" descr="http://static.briefly.ru/authors/stive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0756"/>
            <a:ext cx="2982804" cy="39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005649" y="5764033"/>
            <a:ext cx="2707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Роберт 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Стівенсон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yartpp.ru/images/vestnik/chekhov_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5" y="533370"/>
            <a:ext cx="2524937" cy="36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700021" y="4423401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Антон Чехов</a:t>
            </a:r>
          </a:p>
        </p:txBody>
      </p:sp>
      <p:pic>
        <p:nvPicPr>
          <p:cNvPr id="4100" name="Picture 4" descr="http://www.peoples.ru/art/literature/poetry/contemporary/konstantin_balmont/balmont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29" y="521369"/>
            <a:ext cx="2611953" cy="36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940623" y="4423401"/>
            <a:ext cx="3012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Костянтин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Бальмонт</a:t>
            </a:r>
          </a:p>
        </p:txBody>
      </p:sp>
      <p:pic>
        <p:nvPicPr>
          <p:cNvPr id="4102" name="Picture 6" descr="http://volya.if.ua/wp-content/uploads/2011/05/stephan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86" y="533369"/>
            <a:ext cx="3024049" cy="36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6146380" y="4423401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Василь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Стефаник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Дякую за увагу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ru-RU" sz="3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літературний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напрям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заснований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принципі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безпосередньої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фіксації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спостережень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</a:t>
            </a:r>
            <a:r>
              <a:rPr lang="ru-RU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співпереживань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89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Історія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 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Імпре­сіонізм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розвивається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останній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третині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XIX —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початку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XX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століття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Спершу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виник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французькому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живописі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у 1874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Парижі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серед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інших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творів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експонувалася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картина Клода Моне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Схід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сонця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(«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Impression. Soleil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levant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»).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 в 1877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група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художників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(К. Моне, О. Ренуар, К.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Піссарро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Дега, А.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Сіслей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добровільно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приймає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назву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починає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видавати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журнал 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311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впливом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живописі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зго­дом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з'являється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скульптурі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(О. Роден),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музи­ці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(М. Равель, К.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Дебюссі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О.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Скрябін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І.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Стравинський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театрі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(А.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Шніцлер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Г.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Гофмансталь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Наприкінці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XIX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століт­тя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стиль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охоплює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також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і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літературу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ній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не становить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окремої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школи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як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живописі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однак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принципи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й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засоби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використовують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своїй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творчості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письменники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різних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країн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 </a:t>
            </a:r>
          </a:p>
        </p:txBody>
      </p:sp>
      <p:pic>
        <p:nvPicPr>
          <p:cNvPr id="2050" name="Picture 2" descr="http://vkurse.ua/i/2008-03/pinzelya-i-arkhip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88051"/>
            <a:ext cx="4458072" cy="27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cultura-italiana.com/Galleria/Manzu'%20Giacomo/images/Giacomo%20Manzu'%20-%20Grandi%20Amanti%20(Bergamo,%20Galleria%20d'Arte%20Moderna%20e%20Contemporanea,%201971-7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88050"/>
            <a:ext cx="3482867" cy="278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-fotki.yandex.ru/get/26/yunia1.0/0_10102_52f642b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2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hlFqx9En2pM/UPE-CgIfrvI/AAAAAAAAc2Y/tav5wHTBOa8/s1600/Daniel_Wall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920"/>
            <a:ext cx="7992888" cy="62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1.s3.forblabla.com/u34/photo8EBE/20133871096-0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3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Риси імпресіонізму: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rmAutofit fontScale="85000" lnSpcReduction="10000"/>
          </a:bodyPr>
          <a:lstStyle/>
          <a:p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зображується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не сам предмет, а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враження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нього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орієнтуються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почуття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а не на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розум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 </a:t>
            </a:r>
            <a:endParaRPr lang="ru-RU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відмова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ідеалізації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ставлячи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перед собою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завдання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зафіксувати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реальні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моменти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найчастіше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заперечували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поняття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ідеалізації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й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ідеалу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адже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ідеал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відсутній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конкретній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реальності</a:t>
            </a:r>
            <a:r>
              <a:rPr lang="ru-RU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 </a:t>
            </a:r>
            <a:endParaRPr lang="ru-RU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часопростір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ущільнюється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і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подрібнюється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предметом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мистецької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зацікавленості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стає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не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послідовна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зміна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подій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і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явищ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(фабула), не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соціальний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логічно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впорядкований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історичний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відрізок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або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період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життя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героя, а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уривчасті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фрагменти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відбиті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у </a:t>
            </a:r>
            <a:r>
              <a:rPr lang="ru-RU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свідомості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персонажа; </a:t>
            </a:r>
          </a:p>
          <a:p>
            <a:endParaRPr lang="ru-RU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692696"/>
            <a:ext cx="8373616" cy="4525963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герой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імпресіоністичного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твору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цікавий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не так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своєю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активністю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спрямованою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перетворення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зовнішнього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світу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як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саме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«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пасивною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здатністю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сприймати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реагувати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зовнішні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збудники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бути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носієм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навіть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колекціонером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вражень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 </a:t>
            </a:r>
            <a:endParaRPr lang="ru-RU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найпоширенішим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жанром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імпресіонізму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стає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новела.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Український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імпресіонізм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на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тлі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західноєвропейського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мав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яскравіше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лірико-романтичне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забарвлення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що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зближувало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його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нерідко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й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змішувало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зовсім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з неоромантизмом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символізмом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6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527</Words>
  <Application>Microsoft Office PowerPoint</Application>
  <PresentationFormat>Екран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Тема Office</vt:lpstr>
      <vt:lpstr>Імпресіонізм</vt:lpstr>
      <vt:lpstr>Презентація PowerPoint</vt:lpstr>
      <vt:lpstr>Історія</vt:lpstr>
      <vt:lpstr>Презентація PowerPoint</vt:lpstr>
      <vt:lpstr>Презентація PowerPoint</vt:lpstr>
      <vt:lpstr>Презентація PowerPoint</vt:lpstr>
      <vt:lpstr>Презентація PowerPoint</vt:lpstr>
      <vt:lpstr>Риси імпресіонізму:</vt:lpstr>
      <vt:lpstr>Презентація PowerPoint</vt:lpstr>
      <vt:lpstr>Презентація PowerPoint</vt:lpstr>
      <vt:lpstr>Презентація PowerPoint</vt:lpstr>
      <vt:lpstr>Презентація PowerPoint</vt:lpstr>
      <vt:lpstr>Відомі представники імпресіонізму</vt:lpstr>
      <vt:lpstr>Презентація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Імпресіонізм</dc:title>
  <dc:creator>Sara Yasmeen (Wipro Technologies)</dc:creator>
  <cp:lastModifiedBy>Pupil</cp:lastModifiedBy>
  <cp:revision>9</cp:revision>
  <dcterms:created xsi:type="dcterms:W3CDTF">2010-02-23T11:30:32Z</dcterms:created>
  <dcterms:modified xsi:type="dcterms:W3CDTF">2014-03-20T18:14:24Z</dcterms:modified>
</cp:coreProperties>
</file>