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4" r:id="rId8"/>
    <p:sldId id="265" r:id="rId9"/>
    <p:sldId id="266" r:id="rId10"/>
    <p:sldId id="267" r:id="rId11"/>
    <p:sldId id="268" r:id="rId12"/>
    <p:sldId id="271" r:id="rId13"/>
    <p:sldId id="273" r:id="rId14"/>
    <p:sldId id="269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Паркова культура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11 класу</a:t>
            </a:r>
          </a:p>
          <a:p>
            <a:r>
              <a:rPr lang="uk-UA" dirty="0" smtClean="0"/>
              <a:t>Прокопенко Анна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27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122413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Все </a:t>
            </a:r>
            <a:r>
              <a:rPr lang="ru-RU" sz="2800" dirty="0" err="1"/>
              <a:t>сплановано</a:t>
            </a:r>
            <a:r>
              <a:rPr lang="ru-RU" sz="2800" dirty="0"/>
              <a:t>  у </a:t>
            </a:r>
            <a:r>
              <a:rPr lang="ru-RU" sz="2800" dirty="0" err="1"/>
              <a:t>стилі</a:t>
            </a:r>
            <a:r>
              <a:rPr lang="ru-RU" sz="2800" dirty="0"/>
              <a:t> регулярного </a:t>
            </a:r>
            <a:r>
              <a:rPr lang="ru-RU" sz="2800" dirty="0" err="1"/>
              <a:t>французького</a:t>
            </a:r>
            <a:r>
              <a:rPr lang="ru-RU" sz="2800" dirty="0"/>
              <a:t> парку </a:t>
            </a:r>
            <a:r>
              <a:rPr lang="ru-RU" sz="2800" dirty="0" err="1"/>
              <a:t>знаменитим</a:t>
            </a:r>
            <a:r>
              <a:rPr lang="ru-RU" sz="2800" dirty="0"/>
              <a:t> </a:t>
            </a:r>
            <a:r>
              <a:rPr lang="ru-RU" sz="2800" dirty="0" err="1"/>
              <a:t>ландшафтним</a:t>
            </a:r>
            <a:r>
              <a:rPr lang="ru-RU" sz="2800" dirty="0"/>
              <a:t> </a:t>
            </a:r>
            <a:r>
              <a:rPr lang="ru-RU" sz="2800" dirty="0" err="1"/>
              <a:t>архітектором</a:t>
            </a:r>
            <a:r>
              <a:rPr lang="ru-RU" sz="2800" dirty="0"/>
              <a:t> А. </a:t>
            </a:r>
            <a:r>
              <a:rPr lang="ru-RU" sz="2800" dirty="0" err="1"/>
              <a:t>Ленотром</a:t>
            </a:r>
            <a:r>
              <a:rPr lang="ru-RU" sz="2800" dirty="0"/>
              <a:t> 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912768" cy="4248472"/>
          </a:xfrm>
        </p:spPr>
      </p:pic>
    </p:spTree>
    <p:extLst>
      <p:ext uri="{BB962C8B-B14F-4D97-AF65-F5344CB8AC3E}">
        <p14:creationId xmlns:p14="http://schemas.microsoft.com/office/powerpoint/2010/main" val="39037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Парк Вікторії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63" y="3196953"/>
            <a:ext cx="3908177" cy="296835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744416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888432" cy="21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Ландшафти Велико</a:t>
            </a:r>
            <a:r>
              <a:rPr lang="uk-UA" dirty="0"/>
              <a:t>ї Британії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784976" cy="4896544"/>
          </a:xfrm>
        </p:spPr>
      </p:pic>
    </p:spTree>
    <p:extLst>
      <p:ext uri="{BB962C8B-B14F-4D97-AF65-F5344CB8AC3E}">
        <p14:creationId xmlns:p14="http://schemas.microsoft.com/office/powerpoint/2010/main" val="7850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1910016"/>
          </a:xfrm>
        </p:spPr>
        <p:txBody>
          <a:bodyPr>
            <a:noAutofit/>
          </a:bodyPr>
          <a:lstStyle/>
          <a:p>
            <a:r>
              <a:rPr lang="ru-RU" sz="3200" dirty="0" err="1"/>
              <a:t>Призначення</a:t>
            </a:r>
            <a:r>
              <a:rPr lang="ru-RU" sz="3200" dirty="0"/>
              <a:t> </a:t>
            </a:r>
            <a:r>
              <a:rPr lang="ru-RU" sz="3200" dirty="0" err="1"/>
              <a:t>японського</a:t>
            </a:r>
            <a:r>
              <a:rPr lang="ru-RU" sz="3200" dirty="0"/>
              <a:t>  ландшафтного саду </a:t>
            </a:r>
            <a:r>
              <a:rPr lang="ru-RU" sz="3200" dirty="0" err="1"/>
              <a:t>полягає</a:t>
            </a:r>
            <a:r>
              <a:rPr lang="ru-RU" sz="3200" dirty="0"/>
              <a:t> у </a:t>
            </a:r>
            <a:r>
              <a:rPr lang="ru-RU" sz="3200" dirty="0" err="1"/>
              <a:t>створенні</a:t>
            </a:r>
            <a:r>
              <a:rPr lang="ru-RU" sz="3200" dirty="0"/>
              <a:t> </a:t>
            </a:r>
            <a:r>
              <a:rPr lang="ru-RU" sz="3200" dirty="0" err="1"/>
              <a:t>маленької</a:t>
            </a:r>
            <a:r>
              <a:rPr lang="ru-RU" sz="3200" dirty="0"/>
              <a:t> </a:t>
            </a:r>
            <a:r>
              <a:rPr lang="ru-RU" sz="3200" dirty="0" err="1"/>
              <a:t>моделі</a:t>
            </a:r>
            <a:r>
              <a:rPr lang="ru-RU" sz="3200" dirty="0"/>
              <a:t> пейзажу.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66165"/>
            <a:ext cx="4359736" cy="23037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07176"/>
            <a:ext cx="3600400" cy="1782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392488" cy="2183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3600400" cy="20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252028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             ЯПОНІЯ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Перші </a:t>
            </a:r>
            <a:r>
              <a:rPr lang="uk-UA" sz="2400" dirty="0"/>
              <a:t>два типи таких садів – райські та сухі – призначалися для глибоких роздумів відвідувача , котрий стоїть на одному місці , з якого відкривається найкращий вид. Інші два різновиди  -  ландшафтні та чайні сади – створюються для прогулянок та споглядання природної краси.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8856984" cy="3861048"/>
          </a:xfrm>
        </p:spPr>
      </p:pic>
    </p:spTree>
    <p:extLst>
      <p:ext uri="{BB962C8B-B14F-4D97-AF65-F5344CB8AC3E}">
        <p14:creationId xmlns:p14="http://schemas.microsoft.com/office/powerpoint/2010/main" val="42205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2888" cy="2016224"/>
          </a:xfrm>
        </p:spPr>
        <p:txBody>
          <a:bodyPr>
            <a:normAutofit fontScale="90000"/>
          </a:bodyPr>
          <a:lstStyle/>
          <a:p>
            <a:r>
              <a:rPr lang="uk-UA" sz="2800" dirty="0"/>
              <a:t>Обов’язкові елементи японських садів – водойми , острів на озері , мости , спеціально розміщене декоративне каміння , незвичайні світлові ефекти та звивисті переходи через струмки , викладені камінням.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54" y="4686941"/>
            <a:ext cx="3680606" cy="21504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50" y="2492896"/>
            <a:ext cx="3680606" cy="2064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3"/>
            <a:ext cx="4386776" cy="2132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4" y="2603759"/>
            <a:ext cx="4369643" cy="19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36904" cy="1405960"/>
          </a:xfrm>
        </p:spPr>
        <p:txBody>
          <a:bodyPr>
            <a:normAutofit/>
          </a:bodyPr>
          <a:lstStyle/>
          <a:p>
            <a:r>
              <a:rPr lang="ru-RU" sz="2800" dirty="0" err="1"/>
              <a:t>Неперевершений</a:t>
            </a:r>
            <a:r>
              <a:rPr lang="ru-RU" sz="2800" dirty="0"/>
              <a:t> </a:t>
            </a:r>
            <a:r>
              <a:rPr lang="ru-RU" sz="2800" dirty="0" err="1"/>
              <a:t>ефект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створюється</a:t>
            </a:r>
            <a:r>
              <a:rPr lang="ru-RU" sz="2800" dirty="0"/>
              <a:t> 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відображень</a:t>
            </a:r>
            <a:r>
              <a:rPr lang="ru-RU" sz="2800" dirty="0"/>
              <a:t> у </a:t>
            </a:r>
            <a:r>
              <a:rPr lang="ru-RU" sz="2800" dirty="0" err="1"/>
              <a:t>воді</a:t>
            </a:r>
            <a:r>
              <a:rPr lang="ru-RU" sz="2800" dirty="0"/>
              <a:t> особливо </a:t>
            </a:r>
            <a:r>
              <a:rPr lang="ru-RU" sz="2800" dirty="0" err="1"/>
              <a:t>гарних</a:t>
            </a:r>
            <a:r>
              <a:rPr lang="ru-RU" sz="2800" dirty="0"/>
              <a:t> </a:t>
            </a:r>
            <a:r>
              <a:rPr lang="ru-RU" sz="2800" dirty="0" err="1"/>
              <a:t>місць</a:t>
            </a:r>
            <a:r>
              <a:rPr lang="ru-RU" sz="2800" dirty="0"/>
              <a:t> </a:t>
            </a:r>
            <a:r>
              <a:rPr lang="ru-RU" sz="2800" dirty="0" err="1"/>
              <a:t>японського</a:t>
            </a:r>
            <a:r>
              <a:rPr lang="ru-RU" sz="2800" dirty="0"/>
              <a:t> саду.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19"/>
            <a:ext cx="4104456" cy="21831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96480"/>
            <a:ext cx="4392488" cy="2187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9119"/>
            <a:ext cx="4392488" cy="2259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48841"/>
            <a:ext cx="4176464" cy="22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621984"/>
          </a:xfrm>
        </p:spPr>
        <p:txBody>
          <a:bodyPr>
            <a:normAutofit/>
          </a:bodyPr>
          <a:lstStyle/>
          <a:p>
            <a:r>
              <a:rPr lang="ru-RU" sz="2800" dirty="0"/>
              <a:t>Парк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спеціальна</a:t>
            </a:r>
            <a:r>
              <a:rPr lang="ru-RU" sz="2800" dirty="0"/>
              <a:t> </a:t>
            </a:r>
            <a:r>
              <a:rPr lang="ru-RU" sz="2800" dirty="0" err="1"/>
              <a:t>обмежена</a:t>
            </a:r>
            <a:r>
              <a:rPr lang="ru-RU" sz="2800" dirty="0"/>
              <a:t> </a:t>
            </a:r>
            <a:r>
              <a:rPr lang="ru-RU" sz="2800" dirty="0" err="1"/>
              <a:t>природна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штучна</a:t>
            </a:r>
            <a:r>
              <a:rPr lang="ru-RU" sz="2800" dirty="0"/>
              <a:t> </a:t>
            </a:r>
            <a:r>
              <a:rPr lang="ru-RU" sz="2800" dirty="0" err="1"/>
              <a:t>територія</a:t>
            </a:r>
            <a:r>
              <a:rPr lang="ru-RU" sz="2800" dirty="0"/>
              <a:t>, </a:t>
            </a:r>
            <a:r>
              <a:rPr lang="ru-RU" sz="2800" dirty="0" err="1"/>
              <a:t>виділена</a:t>
            </a:r>
            <a:r>
              <a:rPr lang="ru-RU" sz="2800" dirty="0"/>
              <a:t> </a:t>
            </a:r>
            <a:r>
              <a:rPr lang="ru-RU" sz="2800" dirty="0" err="1"/>
              <a:t>переважно</a:t>
            </a:r>
            <a:r>
              <a:rPr lang="ru-RU" sz="2800" dirty="0"/>
              <a:t> з метою </a:t>
            </a:r>
            <a:r>
              <a:rPr lang="ru-RU" sz="2800" dirty="0" err="1"/>
              <a:t>рекреації</a:t>
            </a:r>
            <a:r>
              <a:rPr lang="ru-RU" sz="2800" dirty="0"/>
              <a:t>, </a:t>
            </a:r>
            <a:r>
              <a:rPr lang="ru-RU" sz="2800" dirty="0" err="1"/>
              <a:t>відпочинку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3096344" cy="41101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3744416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96" y="4082955"/>
            <a:ext cx="3759304" cy="22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1477968"/>
          </a:xfrm>
        </p:spPr>
        <p:txBody>
          <a:bodyPr>
            <a:noAutofit/>
          </a:bodyPr>
          <a:lstStyle/>
          <a:p>
            <a:r>
              <a:rPr lang="ru-RU" sz="2000" dirty="0"/>
              <a:t>В </a:t>
            </a:r>
            <a:r>
              <a:rPr lang="ru-RU" sz="2000" dirty="0" err="1"/>
              <a:t>побуті</a:t>
            </a:r>
            <a:r>
              <a:rPr lang="ru-RU" sz="2000" dirty="0"/>
              <a:t> слова «парк» та «сад» далеко не </a:t>
            </a:r>
            <a:r>
              <a:rPr lang="ru-RU" sz="2000" dirty="0" err="1"/>
              <a:t>розійшлися</a:t>
            </a:r>
            <a:r>
              <a:rPr lang="ru-RU" sz="2000" dirty="0"/>
              <a:t>. Тому широко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</a:t>
            </a:r>
            <a:r>
              <a:rPr lang="ru-RU" sz="2000" dirty="0" err="1"/>
              <a:t>словосполучення</a:t>
            </a:r>
            <a:r>
              <a:rPr lang="ru-RU" sz="2000" dirty="0"/>
              <a:t> «садово-</a:t>
            </a:r>
            <a:r>
              <a:rPr lang="ru-RU" sz="2000" dirty="0" err="1"/>
              <a:t>паркове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». </a:t>
            </a:r>
            <a:r>
              <a:rPr lang="ru-RU" sz="2000" dirty="0" err="1"/>
              <a:t>Однак</a:t>
            </a:r>
            <a:r>
              <a:rPr lang="ru-RU" sz="2000" dirty="0"/>
              <a:t> сад </a:t>
            </a:r>
            <a:r>
              <a:rPr lang="ru-RU" sz="2000" dirty="0" err="1"/>
              <a:t>існує</a:t>
            </a:r>
            <a:r>
              <a:rPr lang="ru-RU" sz="2000" dirty="0"/>
              <a:t> для </a:t>
            </a:r>
            <a:r>
              <a:rPr lang="ru-RU" sz="2000" dirty="0" err="1"/>
              <a:t>постачання</a:t>
            </a:r>
            <a:r>
              <a:rPr lang="ru-RU" sz="2000" dirty="0"/>
              <a:t> </a:t>
            </a:r>
            <a:r>
              <a:rPr lang="ru-RU" sz="2000" dirty="0" err="1"/>
              <a:t>фруктів</a:t>
            </a:r>
            <a:r>
              <a:rPr lang="ru-RU" sz="2000" dirty="0"/>
              <a:t>, </a:t>
            </a:r>
            <a:r>
              <a:rPr lang="ru-RU" sz="2000" dirty="0" err="1"/>
              <a:t>тоді</a:t>
            </a:r>
            <a:r>
              <a:rPr lang="ru-RU" sz="2000" dirty="0"/>
              <a:t> як парк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садову</a:t>
            </a:r>
            <a:r>
              <a:rPr lang="ru-RU" sz="2000" dirty="0"/>
              <a:t> </a:t>
            </a:r>
            <a:r>
              <a:rPr lang="ru-RU" sz="2000" dirty="0" err="1"/>
              <a:t>ділянку</a:t>
            </a:r>
            <a:r>
              <a:rPr lang="ru-RU" sz="2000" dirty="0"/>
              <a:t>, а </a:t>
            </a:r>
            <a:r>
              <a:rPr lang="ru-RU" sz="2000" dirty="0" err="1"/>
              <a:t>може</a:t>
            </a:r>
            <a:r>
              <a:rPr lang="ru-RU" sz="2000" dirty="0"/>
              <a:t> не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2" y="2420888"/>
            <a:ext cx="2880321" cy="18246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93096"/>
            <a:ext cx="4068242" cy="2148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71705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uk-UA" dirty="0"/>
              <a:t>Парк Софіївка в Умані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51504"/>
            <a:ext cx="3816424" cy="2160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4037644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09120"/>
            <a:ext cx="590465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296144"/>
          </a:xfrm>
        </p:spPr>
        <p:txBody>
          <a:bodyPr>
            <a:normAutofit fontScale="90000"/>
          </a:bodyPr>
          <a:lstStyle/>
          <a:p>
            <a:r>
              <a:rPr lang="uk-UA" dirty="0"/>
              <a:t>Парк Олександрія . Біла Церква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3862526" cy="28968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96088"/>
            <a:ext cx="39964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/>
          <a:lstStyle/>
          <a:p>
            <a:r>
              <a:rPr lang="uk-UA" dirty="0"/>
              <a:t>Парк Мірабель . Австрія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480720" cy="3960440"/>
          </a:xfrm>
        </p:spPr>
      </p:pic>
    </p:spTree>
    <p:extLst>
      <p:ext uri="{BB962C8B-B14F-4D97-AF65-F5344CB8AC3E}">
        <p14:creationId xmlns:p14="http://schemas.microsoft.com/office/powerpoint/2010/main" val="17568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129990" cy="848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3573016"/>
            <a:ext cx="4094076" cy="272938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620688"/>
            <a:ext cx="3888431" cy="259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816424" cy="25142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645024"/>
            <a:ext cx="374441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60840" cy="1477968"/>
          </a:xfrm>
        </p:spPr>
        <p:txBody>
          <a:bodyPr>
            <a:no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кращих</a:t>
            </a:r>
            <a:r>
              <a:rPr lang="ru-RU" sz="2800" dirty="0"/>
              <a:t> </a:t>
            </a:r>
            <a:r>
              <a:rPr lang="ru-RU" sz="2800" dirty="0" err="1"/>
              <a:t>традиціях</a:t>
            </a:r>
            <a:r>
              <a:rPr lang="ru-RU" sz="2800" dirty="0"/>
              <a:t> </a:t>
            </a:r>
            <a:r>
              <a:rPr lang="ru-RU" sz="2800" dirty="0" err="1"/>
              <a:t>бароко</a:t>
            </a:r>
            <a:r>
              <a:rPr lang="ru-RU" sz="2800" dirty="0"/>
              <a:t> та </a:t>
            </a:r>
            <a:r>
              <a:rPr lang="ru-RU" sz="2800" dirty="0" err="1"/>
              <a:t>класицизму</a:t>
            </a:r>
            <a:r>
              <a:rPr lang="ru-RU" sz="2800" dirty="0"/>
              <a:t> 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створений</a:t>
            </a:r>
            <a:r>
              <a:rPr lang="ru-RU" sz="2800" dirty="0"/>
              <a:t> </a:t>
            </a:r>
            <a:r>
              <a:rPr lang="ru-RU" sz="2800" dirty="0" smtClean="0"/>
              <a:t>ВЕРСАЛЬ </a:t>
            </a:r>
            <a:r>
              <a:rPr lang="ru-RU" sz="2800" dirty="0"/>
              <a:t>– </a:t>
            </a:r>
            <a:r>
              <a:rPr lang="ru-RU" sz="2800" dirty="0" err="1"/>
              <a:t>резиденція</a:t>
            </a:r>
            <a:r>
              <a:rPr lang="ru-RU" sz="2800" dirty="0"/>
              <a:t> </a:t>
            </a:r>
            <a:r>
              <a:rPr lang="ru-RU" sz="2800" dirty="0" err="1"/>
              <a:t>французьких</a:t>
            </a:r>
            <a:r>
              <a:rPr lang="ru-RU" sz="2800" dirty="0"/>
              <a:t> </a:t>
            </a:r>
            <a:r>
              <a:rPr lang="ru-RU" sz="2800" dirty="0" err="1"/>
              <a:t>королів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895456"/>
            <a:ext cx="4032448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64624"/>
            <a:ext cx="3888432" cy="32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604448" cy="1531640"/>
          </a:xfrm>
        </p:spPr>
        <p:txBody>
          <a:bodyPr>
            <a:normAutofit/>
          </a:bodyPr>
          <a:lstStyle/>
          <a:p>
            <a:r>
              <a:rPr lang="ru-RU" sz="2800" dirty="0" err="1"/>
              <a:t>Людовік</a:t>
            </a:r>
            <a:r>
              <a:rPr lang="ru-RU" sz="2800" dirty="0"/>
              <a:t> ХІV  </a:t>
            </a:r>
            <a:r>
              <a:rPr lang="ru-RU" sz="2800" dirty="0" err="1"/>
              <a:t>вирішив</a:t>
            </a:r>
            <a:r>
              <a:rPr lang="ru-RU" sz="2800" dirty="0"/>
              <a:t> </a:t>
            </a:r>
            <a:r>
              <a:rPr lang="ru-RU" sz="2800" dirty="0" err="1"/>
              <a:t>створити</a:t>
            </a:r>
            <a:r>
              <a:rPr lang="ru-RU" sz="2800" dirty="0"/>
              <a:t> у </a:t>
            </a:r>
            <a:r>
              <a:rPr lang="ru-RU" sz="2800" dirty="0" err="1"/>
              <a:t>Версалі</a:t>
            </a:r>
            <a:r>
              <a:rPr lang="ru-RU" sz="2800" dirty="0"/>
              <a:t>  </a:t>
            </a:r>
            <a:r>
              <a:rPr lang="ru-RU" sz="2800" dirty="0" err="1"/>
              <a:t>прекрасний</a:t>
            </a:r>
            <a:r>
              <a:rPr lang="ru-RU" sz="2800" dirty="0"/>
              <a:t> парк  для </a:t>
            </a:r>
            <a:r>
              <a:rPr lang="ru-RU" sz="2800" dirty="0" err="1"/>
              <a:t>розваг</a:t>
            </a:r>
            <a:r>
              <a:rPr lang="ru-RU" sz="2800" dirty="0"/>
              <a:t> та </a:t>
            </a:r>
            <a:r>
              <a:rPr lang="ru-RU" sz="2800" dirty="0" err="1"/>
              <a:t>королівських</a:t>
            </a:r>
            <a:r>
              <a:rPr lang="ru-RU" sz="2800" dirty="0"/>
              <a:t> </a:t>
            </a:r>
            <a:r>
              <a:rPr lang="ru-RU" sz="2800" dirty="0" err="1"/>
              <a:t>прийомів</a:t>
            </a:r>
            <a:r>
              <a:rPr lang="ru-RU" sz="2800" dirty="0"/>
              <a:t>.  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4576232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945632" cy="25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157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Паркова культура </vt:lpstr>
      <vt:lpstr>Парк — це спеціальна обмежена природна або штучна територія, виділена переважно з метою рекреації, відпочинку.</vt:lpstr>
      <vt:lpstr>В побуті слова «парк» та «сад» далеко не розійшлися. Тому широко використовується словосполучення «садово-паркове мистецтво». Однак сад існує для постачання фруктів, тоді як парк може мати садову ділянку, а може не мати її.</vt:lpstr>
      <vt:lpstr>Парк Софіївка в Умані</vt:lpstr>
      <vt:lpstr>Парк Олександрія . Біла Церква</vt:lpstr>
      <vt:lpstr>Парк Мірабель . Австрія </vt:lpstr>
      <vt:lpstr>.</vt:lpstr>
      <vt:lpstr>У кращих традиціях бароко та класицизму  був створений ВЕРСАЛЬ – резиденція французьких королів</vt:lpstr>
      <vt:lpstr>Людовік ХІV  вирішив створити у Версалі  прекрасний парк  для розваг та королівських прийомів.  </vt:lpstr>
      <vt:lpstr>Все сплановано  у стилі регулярного французького парку знаменитим ландшафтним архітектором А. Ленотром .</vt:lpstr>
      <vt:lpstr>Парк Вікторії </vt:lpstr>
      <vt:lpstr>Ландшафти Великої Британії</vt:lpstr>
      <vt:lpstr>Призначення японського  ландшафтного саду полягає у створенні маленької моделі пейзажу.</vt:lpstr>
      <vt:lpstr>             ЯПОНІЯ Перші два типи таких садів – райські та сухі – призначалися для глибоких роздумів відвідувача , котрий стоїть на одному місці , з якого відкривається найкращий вид. Інші два різновиди  -  ландшафтні та чайні сади – створюються для прогулянок та споглядання природної краси. </vt:lpstr>
      <vt:lpstr>Обов’язкові елементи японських садів – водойми , острів на озері , мости , спеціально розміщене декоративне каміння , незвичайні світлові ефекти та звивисті переходи через струмки , викладені камінням. </vt:lpstr>
      <vt:lpstr>Неперевершений ефект також створюється за рахунок відображень у воді особливо гарних місць японського саду.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Паркова культура </dc:title>
  <dc:creator>Notebook</dc:creator>
  <cp:lastModifiedBy>Notebook</cp:lastModifiedBy>
  <cp:revision>6</cp:revision>
  <dcterms:created xsi:type="dcterms:W3CDTF">2015-03-17T20:51:41Z</dcterms:created>
  <dcterms:modified xsi:type="dcterms:W3CDTF">2015-03-17T21:53:56Z</dcterms:modified>
</cp:coreProperties>
</file>