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0"/>
  </p:notesMasterIdLst>
  <p:handoutMasterIdLst>
    <p:handoutMasterId r:id="rId21"/>
  </p:handoutMasterIdLst>
  <p:sldIdLst>
    <p:sldId id="264" r:id="rId3"/>
    <p:sldId id="265" r:id="rId4"/>
    <p:sldId id="266" r:id="rId5"/>
    <p:sldId id="267" r:id="rId6"/>
    <p:sldId id="269" r:id="rId7"/>
    <p:sldId id="270" r:id="rId8"/>
    <p:sldId id="271" r:id="rId9"/>
    <p:sldId id="273" r:id="rId10"/>
    <p:sldId id="279" r:id="rId11"/>
    <p:sldId id="272" r:id="rId12"/>
    <p:sldId id="274" r:id="rId13"/>
    <p:sldId id="275" r:id="rId14"/>
    <p:sldId id="276" r:id="rId15"/>
    <p:sldId id="277" r:id="rId16"/>
    <p:sldId id="278" r:id="rId17"/>
    <p:sldId id="280" r:id="rId18"/>
    <p:sldId id="281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 showGuides="1">
      <p:cViewPr varScale="1">
        <p:scale>
          <a:sx n="87" d="100"/>
          <a:sy n="87" d="100"/>
        </p:scale>
        <p:origin x="-228" y="-8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26.04.2015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26.04.2015</a:t>
            </a:fld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26.04.2015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26.04.2015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26.04.2015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26.04.2015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26.04.2015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26.04.2015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26.04.2015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26.04.2015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26.04.2015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26.04.2015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1272" y="785795"/>
            <a:ext cx="8237553" cy="2000264"/>
          </a:xfrm>
        </p:spPr>
        <p:txBody>
          <a:bodyPr>
            <a:normAutofit/>
          </a:bodyPr>
          <a:lstStyle/>
          <a:p>
            <a:pPr algn="ctr" defTabSz="1216152"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 Відродження в Європі</a:t>
            </a:r>
            <a:endParaRPr lang="ru-RU" sz="5400" b="0" i="0" baseline="0" dirty="0">
              <a:solidFill>
                <a:srgbClr val="374C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94742" y="5613400"/>
            <a:ext cx="3594083" cy="1244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225px-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230" y="1214422"/>
            <a:ext cx="4032427" cy="544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Рафаєль Санті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(1483—1520</a:t>
            </a:r>
            <a:r>
              <a:rPr lang="ru-RU" dirty="0" smtClean="0"/>
              <a:t>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1701800"/>
            <a:ext cx="3834095" cy="4470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Італійський живописець, графік і архітектор епохи Відродження. Втілив у своїх творах гуманістичні ідеали високого Відродження.</a:t>
            </a:r>
            <a:endParaRPr lang="uk-UA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7px-RAFAEL_-_Madonna_Sixtina_(Gemäldegalerie_Alter_Meister,_Dresde,_1513-14._Óleo_sobre_lienzo,_265_x_196_c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7354" y="428604"/>
            <a:ext cx="4162425" cy="57054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37354" y="6396335"/>
            <a:ext cx="3900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</a:t>
            </a:r>
            <a:r>
              <a:rPr lang="uk-UA" b="1" dirty="0" smtClean="0"/>
              <a:t>Сікстинська мадонна»</a:t>
            </a:r>
            <a:endParaRPr lang="uk-UA" b="1" dirty="0"/>
          </a:p>
        </p:txBody>
      </p:sp>
      <p:pic>
        <p:nvPicPr>
          <p:cNvPr id="6" name="Рисунок 5" descr="Raffaello_Madonna_col_Bambino_1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3752" y="285728"/>
            <a:ext cx="4357718" cy="60007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08066" y="6396335"/>
            <a:ext cx="3768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«Мадонна з немовлям»</a:t>
            </a:r>
            <a:endParaRPr lang="uk-UA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elf-portrait-at-the-age-of-twenty-eight-1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7420" y="1285860"/>
            <a:ext cx="3976550" cy="5572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Альбрехт Дюрер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(1471 - 1528)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51074" y="1643050"/>
            <a:ext cx="2976839" cy="447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Німецький живописець, рисувальник, гравер, математик, теоретик мистецтва.</a:t>
            </a:r>
            <a:endParaRPr lang="uk-UA" sz="28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737354" y="633478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/>
              <a:t>«</a:t>
            </a:r>
            <a:r>
              <a:rPr lang="uk-UA" sz="2800" b="1" dirty="0" smtClean="0">
                <a:latin typeface="Arial" charset="0"/>
              </a:rPr>
              <a:t>Меланхолія</a:t>
            </a:r>
            <a:r>
              <a:rPr lang="ru-RU" sz="2800" b="1" dirty="0" smtClean="0">
                <a:latin typeface="Arial" charset="0"/>
              </a:rPr>
              <a:t>»</a:t>
            </a:r>
            <a:endParaRPr lang="ru-RU" sz="2800" b="1" dirty="0">
              <a:latin typeface="Arial" charset="0"/>
            </a:endParaRPr>
          </a:p>
        </p:txBody>
      </p:sp>
      <p:pic>
        <p:nvPicPr>
          <p:cNvPr id="6" name="Рисунок 5" descr="Dürer_Melancholia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7354" y="164540"/>
            <a:ext cx="4857784" cy="6177950"/>
          </a:xfrm>
          <a:prstGeom prst="rect">
            <a:avLst/>
          </a:prstGeom>
        </p:spPr>
      </p:pic>
      <p:pic>
        <p:nvPicPr>
          <p:cNvPr id="8" name="Рисунок 7" descr="Albrecht_Dürer_-_Melencolia_I_(detai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562" y="285728"/>
            <a:ext cx="5501838" cy="57298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810" y="6027003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/>
              <a:t>Фрагмент гравюри Дюрера «Меланхолія»</a:t>
            </a:r>
            <a:endParaRPr lang="uk-UA" b="1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Пітер Брейгель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(1525-1569)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0876" y="1785926"/>
            <a:ext cx="4691351" cy="447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vi-VN" dirty="0" smtClean="0"/>
              <a:t>Пітер Брейгель-старший, відомий іще як «Мужицький» -живописець та графік, найвідоміший і найзначніший із носіїв родинного прізвища пензлярів. Майстер пейзажу та жанрових сцен.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uk-UA" dirty="0"/>
          </a:p>
        </p:txBody>
      </p:sp>
      <p:pic>
        <p:nvPicPr>
          <p:cNvPr id="4" name="Picture 7" descr="225px-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51668" y="1428736"/>
            <a:ext cx="4011612" cy="47244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eter_Bruegel_the_Elder_-_The_Tower_of_Babel_(Vienna)_-_Google_Art_Project_-_edi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380" y="0"/>
            <a:ext cx="8858312" cy="6286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51206" y="6396335"/>
            <a:ext cx="5022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 Зведення Вавилонської вежі »</a:t>
            </a:r>
            <a:endParaRPr lang="uk-UA" b="1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Der_düstere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380" y="0"/>
            <a:ext cx="9072625" cy="6286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51206" y="6396335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«Похмурий день»</a:t>
            </a:r>
            <a:endParaRPr lang="uk-UA" sz="2800" b="1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504" y="428604"/>
            <a:ext cx="7008574" cy="1000132"/>
          </a:xfrm>
        </p:spPr>
        <p:txBody>
          <a:bodyPr/>
          <a:lstStyle/>
          <a:p>
            <a:pPr algn="ctr"/>
            <a:r>
              <a:rPr lang="ru-RU" dirty="0" smtClean="0"/>
              <a:t>П</a:t>
            </a:r>
            <a:r>
              <a:rPr lang="uk-UA" dirty="0" smtClean="0"/>
              <a:t>і</a:t>
            </a:r>
            <a:r>
              <a:rPr lang="ru-RU" dirty="0" smtClean="0"/>
              <a:t>дсумок</a:t>
            </a:r>
            <a:endParaRPr lang="uk-UA" dirty="0"/>
          </a:p>
        </p:txBody>
      </p:sp>
      <p:sp>
        <p:nvSpPr>
          <p:cNvPr id="4" name="Shape 216"/>
          <p:cNvSpPr txBox="1">
            <a:spLocks noGrp="1"/>
          </p:cNvSpPr>
          <p:nvPr>
            <p:ph type="body" idx="1"/>
          </p:nvPr>
        </p:nvSpPr>
        <p:spPr>
          <a:xfrm>
            <a:off x="812589" y="1643050"/>
            <a:ext cx="7008574" cy="47149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Wingdings" pitchFamily="2" charset="2"/>
              <a:buChar char="v"/>
            </a:pPr>
            <a:r>
              <a:rPr lang="uk-UA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XV-XVI ст. стали добою Відродження в Європі;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Wingdings" pitchFamily="2" charset="2"/>
              <a:buChar char="v"/>
            </a:pPr>
            <a:r>
              <a:rPr lang="uk-UA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Найбільшого розквіту мистецтво Ренесансу досягло  в Італії;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Wingdings" pitchFamily="2" charset="2"/>
              <a:buChar char="v"/>
            </a:pPr>
            <a:r>
              <a:rPr lang="uk-UA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Найвідомішими митцями Італії епохи Відродження стали: Франческо Петрарка, Леонардо да Вінчі, Рафаель Санті, Мікеланджело;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Wingdings" pitchFamily="2" charset="2"/>
              <a:buChar char="v"/>
            </a:pPr>
            <a:r>
              <a:rPr lang="uk-UA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XV столітті у Франції, Нідерландах, Німечинні, Англії розпочалось Північне Відродження;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Wingdings" pitchFamily="2" charset="2"/>
              <a:buChar char="v"/>
            </a:pPr>
            <a:r>
              <a:rPr lang="uk-UA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Видатними діячами Північного Відродження стали: Ян ван Ейк, Ієронім Босх, Пітер Брейгель, Альбрехт Дюрер. </a:t>
            </a:r>
            <a:endParaRPr lang="uk-UA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Ознаки епохи Відродження: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Зростання інтересу до античної культури;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Поширення ідей гуманізму;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Інтерес до людини і природи;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Критика церкви і феодалів;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Розвиток освіти, поширення нових знань;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Реалізм – бачення світу таким, який він є.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Леонардо да Вінчі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(1452–1519)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1701800"/>
            <a:ext cx="4977103" cy="447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Великий италійський художник, винахідник, інженер та  анатом эпохи Відродження. Леонардо народився в містечку Вінчі на захід від Флоренції, 15 квітня 1452. Він  був незаконнонарожденим сином флорентійського нотаріуса та селянської дівчини; ввиховувся в будинку батька та отримав грунтовну початкову освіту.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" name="Picture 4" descr="200px-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37420" y="1571612"/>
            <a:ext cx="3128963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23908"/>
          </a:xfrm>
        </p:spPr>
        <p:txBody>
          <a:bodyPr/>
          <a:lstStyle/>
          <a:p>
            <a:r>
              <a:rPr lang="ru-RU" dirty="0" smtClean="0"/>
              <a:t>Картина «Тайна вечеря»</a:t>
            </a:r>
            <a:endParaRPr lang="uk-UA" dirty="0"/>
          </a:p>
        </p:txBody>
      </p:sp>
      <p:pic>
        <p:nvPicPr>
          <p:cNvPr id="4" name="Picture 4" descr="vinci-supper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066" y="1285860"/>
            <a:ext cx="971227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03942"/>
            <a:ext cx="4737091" cy="754058"/>
          </a:xfrm>
        </p:spPr>
        <p:txBody>
          <a:bodyPr>
            <a:noAutofit/>
          </a:bodyPr>
          <a:lstStyle/>
          <a:p>
            <a:pPr algn="r"/>
            <a:r>
              <a:rPr lang="ru-RU" sz="6000" i="1" dirty="0" smtClean="0"/>
              <a:t>                             </a:t>
            </a:r>
            <a:br>
              <a:rPr lang="ru-RU" sz="6000" i="1" dirty="0" smtClean="0"/>
            </a:br>
            <a:r>
              <a:rPr lang="ru-RU" sz="2800" dirty="0" smtClean="0"/>
              <a:t>Картина</a:t>
            </a:r>
            <a:r>
              <a:rPr lang="ru-RU" sz="2800" i="1" dirty="0" smtClean="0"/>
              <a:t> </a:t>
            </a:r>
            <a:r>
              <a:rPr lang="ru-RU" sz="2800" dirty="0" smtClean="0"/>
              <a:t>«Мона Л</a:t>
            </a:r>
            <a:r>
              <a:rPr lang="uk-UA" sz="2800" dirty="0" smtClean="0"/>
              <a:t>і</a:t>
            </a:r>
            <a:r>
              <a:rPr lang="ru-RU" sz="2800" dirty="0" smtClean="0"/>
              <a:t>за»  </a:t>
            </a:r>
            <a:endParaRPr lang="uk-UA" sz="3600" dirty="0"/>
          </a:p>
        </p:txBody>
      </p:sp>
      <p:pic>
        <p:nvPicPr>
          <p:cNvPr id="3" name="Picture 4" descr="mona_liza-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6496" y="0"/>
            <a:ext cx="4857784" cy="5953580"/>
          </a:xfrm>
          <a:prstGeom prst="rect">
            <a:avLst/>
          </a:prstGeom>
          <a:noFill/>
        </p:spPr>
      </p:pic>
      <p:pic>
        <p:nvPicPr>
          <p:cNvPr id="4" name="Рисунок 3" descr="440px-Leonardo_da_Vinci_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3040" y="0"/>
            <a:ext cx="4456774" cy="60672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7288" y="6334780"/>
            <a:ext cx="5461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Картина </a:t>
            </a:r>
            <a:r>
              <a:rPr lang="ru-RU" sz="2800" dirty="0" smtClean="0"/>
              <a:t>«Пані з горностаєм»</a:t>
            </a:r>
            <a:endParaRPr lang="uk-UA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Мікеланджело  Буонарроті</a:t>
            </a:r>
            <a:b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(1475–1564)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1701800"/>
            <a:ext cx="4691351" cy="4470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Італійський скульптор, художник, архітектор, поет і інженер. Ще за життя Мікеланджело його твори вважалися найвищими досягненнями мистецтва Відродження.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4544" y="1428736"/>
            <a:ext cx="3714769" cy="491492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46px-Michelangelo_Bacch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4676" y="84215"/>
            <a:ext cx="3906216" cy="6773785"/>
          </a:xfrm>
          <a:prstGeom prst="rect">
            <a:avLst/>
          </a:prstGeom>
        </p:spPr>
      </p:pic>
      <p:pic>
        <p:nvPicPr>
          <p:cNvPr id="6" name="Рисунок 5" descr="David_von_Michelange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8902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6958" y="357166"/>
            <a:ext cx="4000528" cy="588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000" i="1" dirty="0" smtClean="0"/>
              <a:t>зліва</a:t>
            </a:r>
          </a:p>
          <a:p>
            <a:pPr>
              <a:lnSpc>
                <a:spcPct val="95000"/>
              </a:lnSpc>
            </a:pPr>
            <a:r>
              <a:rPr lang="uk-UA" sz="2800" b="1" dirty="0" smtClean="0"/>
              <a:t>скульптура”Давид”</a:t>
            </a:r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>
              <a:lnSpc>
                <a:spcPct val="95000"/>
              </a:lnSpc>
            </a:pPr>
            <a:endParaRPr lang="uk-UA" sz="2000" i="1" dirty="0" smtClean="0"/>
          </a:p>
          <a:p>
            <a:pPr algn="r">
              <a:lnSpc>
                <a:spcPct val="95000"/>
              </a:lnSpc>
            </a:pPr>
            <a:r>
              <a:rPr lang="uk-UA" sz="2000" i="1" dirty="0" smtClean="0"/>
              <a:t>праворуч</a:t>
            </a:r>
            <a:endParaRPr lang="uk-UA" i="1" dirty="0" smtClean="0"/>
          </a:p>
          <a:p>
            <a:pPr algn="r">
              <a:lnSpc>
                <a:spcPct val="95000"/>
              </a:lnSpc>
            </a:pPr>
            <a:r>
              <a:rPr lang="uk-UA" sz="2800" b="1" dirty="0" smtClean="0"/>
              <a:t>скульптура “Вакх”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97px-Michelangelo_Buonarroti_-_Tondo_Doni_-_Google_Art_Proj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4082" y="0"/>
            <a:ext cx="683510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058" y="5857892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«Мадонна Доні»</a:t>
            </a:r>
            <a:endParaRPr lang="ru-RU" sz="3200" b="1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px-The_Creation_of_Ad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1190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6694" y="6143644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600" b="1" dirty="0" smtClean="0"/>
              <a:t>Створення Адама</a:t>
            </a:r>
            <a:r>
              <a:rPr lang="ru-RU" sz="2800" dirty="0" smtClean="0"/>
              <a:t>»</a:t>
            </a:r>
            <a:endParaRPr lang="uk-UA" sz="2800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181</Words>
  <Application>Microsoft Office PowerPoint</Application>
  <PresentationFormat>Произвольный</PresentationFormat>
  <Paragraphs>56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TS102787940</vt:lpstr>
      <vt:lpstr>Мистецтво Відродження в Європі</vt:lpstr>
      <vt:lpstr>Ознаки епохи Відродження:</vt:lpstr>
      <vt:lpstr>Леонардо да Вінчі  (1452–1519)</vt:lpstr>
      <vt:lpstr>Картина «Тайна вечеря»</vt:lpstr>
      <vt:lpstr>                              Картина «Мона Ліза»  </vt:lpstr>
      <vt:lpstr>Мікеланджело  Буонарроті  (1475–1564)</vt:lpstr>
      <vt:lpstr>Презентация PowerPoint</vt:lpstr>
      <vt:lpstr>Презентация PowerPoint</vt:lpstr>
      <vt:lpstr>Презентация PowerPoint</vt:lpstr>
      <vt:lpstr>Рафаєль Санті  (1483—1520)</vt:lpstr>
      <vt:lpstr>Презентация PowerPoint</vt:lpstr>
      <vt:lpstr>Альбрехт Дюрер  (1471 - 1528) </vt:lpstr>
      <vt:lpstr>Презентация PowerPoint</vt:lpstr>
      <vt:lpstr>Пітер Брейгель (1525-1569)</vt:lpstr>
      <vt:lpstr>Презентация PowerPoint</vt:lpstr>
      <vt:lpstr>Презентация PowerPoint</vt:lpstr>
      <vt:lpstr>Підсумок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2013-02-17T13:34:58Z</dcterms:created>
  <dcterms:modified xsi:type="dcterms:W3CDTF">2015-04-26T18:07:22Z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