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B90B-8239-47E4-A710-37334B070848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3749-963E-4673-8E54-E264C0BFB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B90B-8239-47E4-A710-37334B070848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3749-963E-4673-8E54-E264C0BFB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B90B-8239-47E4-A710-37334B070848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3749-963E-4673-8E54-E264C0BFB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B90B-8239-47E4-A710-37334B070848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3749-963E-4673-8E54-E264C0BFB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B90B-8239-47E4-A710-37334B070848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3749-963E-4673-8E54-E264C0BFB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B90B-8239-47E4-A710-37334B070848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3749-963E-4673-8E54-E264C0BFB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B90B-8239-47E4-A710-37334B070848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3749-963E-4673-8E54-E264C0BFB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B90B-8239-47E4-A710-37334B070848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3749-963E-4673-8E54-E264C0BFB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B90B-8239-47E4-A710-37334B070848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3749-963E-4673-8E54-E264C0BFB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B90B-8239-47E4-A710-37334B070848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3749-963E-4673-8E54-E264C0BFB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B90B-8239-47E4-A710-37334B070848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3749-963E-4673-8E54-E264C0BFB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AB90B-8239-47E4-A710-37334B070848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53749-963E-4673-8E54-E264C0BFBB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94138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Індійський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танець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5572140"/>
            <a:ext cx="5129226" cy="1138230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Підготувала : </a:t>
            </a:r>
          </a:p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Учениця 11-Б класу </a:t>
            </a:r>
          </a:p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ХЗОШ І-ІІІ ступенів №124</a:t>
            </a:r>
          </a:p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Остапенко Анастасія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1438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Катхакалі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071546"/>
            <a:ext cx="3900486" cy="5357850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Кахкалі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розповідь-мистецтво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пантомімічний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танець-драма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 За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традицією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виконавцями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катхакали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можуть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бути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тільки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чоловіки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виступи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повинні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бути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груповими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 Цей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танець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поєднує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собі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пантоміму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драму,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бере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початок в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староіндійських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епосах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Рамаяна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Махабхарата.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Виконують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звичайно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хлопчики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парубки; вони ж,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гримуючись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переодягаючись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грають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жіночі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ролі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Содержимое 4" descr="17273_mosaic940386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928670"/>
            <a:ext cx="3786214" cy="3786214"/>
          </a:xfrm>
        </p:spPr>
      </p:pic>
      <p:pic>
        <p:nvPicPr>
          <p:cNvPr id="6" name="Рисунок 5" descr="ea____________________________________________Kathakali_Dance__India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643446"/>
            <a:ext cx="3273244" cy="2214554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5403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Маніпурі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357298"/>
            <a:ext cx="3900486" cy="5126055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Маніпурі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масовий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танець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виконується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на честь бога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Крішни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двічі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рік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: у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березні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грудні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Танець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виконують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чоловіки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жінки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колі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півколі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Маніпурі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танець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краю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Маніпур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Содержимое 4" descr="1280px-Rasa_Lila_in_Manipuri_dance_styl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07866" y="1000108"/>
            <a:ext cx="4759924" cy="2714644"/>
          </a:xfrm>
        </p:spPr>
      </p:pic>
      <p:pic>
        <p:nvPicPr>
          <p:cNvPr id="8" name="Рисунок 7" descr="b39e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875481"/>
            <a:ext cx="3976692" cy="2982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7918" y="3429000"/>
            <a:ext cx="278608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err="1" smtClean="0"/>
              <a:t>Маніпурі</a:t>
            </a:r>
            <a:r>
              <a:rPr lang="uk-UA" dirty="0" smtClean="0"/>
              <a:t> зі сценою з життя </a:t>
            </a:r>
            <a:r>
              <a:rPr lang="uk-UA" dirty="0" err="1" smtClean="0"/>
              <a:t>Крішни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1115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 smtClean="0"/>
              <a:t>Абетка</a:t>
            </a:r>
            <a:r>
              <a:rPr lang="ru-RU" dirty="0" smtClean="0"/>
              <a:t> </a:t>
            </a:r>
            <a:r>
              <a:rPr lang="ru-RU" dirty="0" err="1" smtClean="0"/>
              <a:t>танцю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900486" cy="3114684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У стародавніх індійських трактатах проголошеного 108 Поз </a:t>
            </a:r>
            <a:r>
              <a:rPr lang="uk-UA" dirty="0" err="1" smtClean="0"/>
              <a:t>Шиви</a:t>
            </a:r>
            <a:r>
              <a:rPr lang="uk-UA" dirty="0" smtClean="0"/>
              <a:t>.</a:t>
            </a:r>
            <a:br>
              <a:rPr lang="uk-UA" dirty="0" smtClean="0"/>
            </a:br>
            <a:r>
              <a:rPr lang="uk-UA" dirty="0" smtClean="0"/>
              <a:t>Названі -  </a:t>
            </a:r>
            <a:r>
              <a:rPr lang="uk-UA" dirty="0" err="1" smtClean="0"/>
              <a:t>Карани</a:t>
            </a:r>
            <a:endParaRPr lang="ru-RU" dirty="0"/>
          </a:p>
        </p:txBody>
      </p:sp>
      <p:pic>
        <p:nvPicPr>
          <p:cNvPr id="5" name="Содержимое 4" descr="gcIh9sMQDeMkE4qP0HiMCw-articl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928670"/>
            <a:ext cx="4038600" cy="2690118"/>
          </a:xfrm>
        </p:spPr>
      </p:pic>
      <p:pic>
        <p:nvPicPr>
          <p:cNvPr id="6" name="Рисунок 5" descr="post-28186-12345391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714752"/>
            <a:ext cx="4429136" cy="2997049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1438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Мудри (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позиції</a:t>
            </a:r>
            <a:r>
              <a:rPr lang="ru-RU" dirty="0" smtClean="0"/>
              <a:t> </a:t>
            </a:r>
            <a:r>
              <a:rPr lang="ru-RU" dirty="0" err="1" smtClean="0"/>
              <a:t>пальців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Содержимое 4" descr="POIndianDanceMudras-Detail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000108"/>
            <a:ext cx="3781425" cy="3810000"/>
          </a:xfrm>
        </p:spPr>
      </p:pic>
      <p:pic>
        <p:nvPicPr>
          <p:cNvPr id="6" name="Содержимое 5" descr="7141002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14942" y="1142984"/>
            <a:ext cx="3786214" cy="3786214"/>
          </a:xfrm>
        </p:spPr>
      </p:pic>
      <p:pic>
        <p:nvPicPr>
          <p:cNvPr id="7" name="Рисунок 6" descr="mp_art_645_5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5105400"/>
            <a:ext cx="2409825" cy="1752600"/>
          </a:xfrm>
          <a:prstGeom prst="rect">
            <a:avLst/>
          </a:prstGeom>
        </p:spPr>
      </p:pic>
      <p:pic>
        <p:nvPicPr>
          <p:cNvPr id="8" name="Рисунок 7" descr="281341-mudra-dance-week-sujata-mohapatra-odissi-sol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4929174"/>
            <a:ext cx="2143140" cy="1928826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8259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 smtClean="0"/>
              <a:t>Хаста</a:t>
            </a:r>
            <a:r>
              <a:rPr lang="ru-RU" dirty="0" smtClean="0"/>
              <a:t> — жести рук</a:t>
            </a:r>
            <a:endParaRPr lang="ru-RU" dirty="0"/>
          </a:p>
        </p:txBody>
      </p:sp>
      <p:pic>
        <p:nvPicPr>
          <p:cNvPr id="5" name="Содержимое 4" descr="nVMaROWp2V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142984"/>
            <a:ext cx="4282734" cy="2857520"/>
          </a:xfrm>
        </p:spPr>
      </p:pic>
      <p:pic>
        <p:nvPicPr>
          <p:cNvPr id="6" name="Содержимое 5" descr="93584911_SC3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1214422"/>
            <a:ext cx="4110038" cy="2751785"/>
          </a:xfrm>
        </p:spPr>
      </p:pic>
      <p:pic>
        <p:nvPicPr>
          <p:cNvPr id="7" name="Рисунок 6" descr="75060421_large_indiyskiy_kostyum_Ayshvariya_Ray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4214818"/>
            <a:ext cx="3119441" cy="2427492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214291"/>
            <a:ext cx="8286808" cy="3000396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err="1" smtClean="0"/>
              <a:t>Індійський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танець</a:t>
            </a:r>
            <a:r>
              <a:rPr lang="ru-RU" sz="2000" dirty="0" smtClean="0"/>
              <a:t> </a:t>
            </a:r>
            <a:r>
              <a:rPr lang="ru-RU" sz="2000" dirty="0" err="1" smtClean="0"/>
              <a:t>тісно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пов'язаний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проявом</a:t>
            </a:r>
            <a:r>
              <a:rPr lang="ru-RU" sz="2000" dirty="0" smtClean="0"/>
              <a:t> </a:t>
            </a:r>
            <a:r>
              <a:rPr lang="ru-RU" sz="2000" dirty="0" err="1" smtClean="0"/>
              <a:t>емоцій</a:t>
            </a:r>
            <a:r>
              <a:rPr lang="ru-RU" sz="2000" dirty="0" smtClean="0"/>
              <a:t>. </a:t>
            </a:r>
            <a:r>
              <a:rPr lang="ru-RU" sz="2000" dirty="0" err="1" smtClean="0"/>
              <a:t>Майже</a:t>
            </a:r>
            <a:r>
              <a:rPr lang="ru-RU" sz="2000" dirty="0" smtClean="0"/>
              <a:t>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індійські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танці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босоніж</a:t>
            </a:r>
            <a:r>
              <a:rPr lang="ru-RU" sz="2000" dirty="0" smtClean="0"/>
              <a:t> - </a:t>
            </a:r>
            <a:r>
              <a:rPr lang="ru-RU" sz="2000" dirty="0" err="1" smtClean="0"/>
              <a:t>традиції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прийшли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історії</a:t>
            </a:r>
            <a:r>
              <a:rPr lang="ru-RU" sz="2000" dirty="0" smtClean="0"/>
              <a:t>, </a:t>
            </a:r>
            <a:r>
              <a:rPr lang="ru-RU" sz="2000" dirty="0" err="1" smtClean="0"/>
              <a:t>оскільки</a:t>
            </a:r>
            <a:r>
              <a:rPr lang="ru-RU" sz="2000" dirty="0" smtClean="0"/>
              <a:t> в храм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заходити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виключно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босоніж</a:t>
            </a:r>
            <a:r>
              <a:rPr lang="ru-RU" sz="2000" dirty="0" smtClean="0"/>
              <a:t>.  </a:t>
            </a:r>
            <a:br>
              <a:rPr lang="ru-RU" sz="2000" dirty="0" smtClean="0"/>
            </a:br>
            <a:r>
              <a:rPr lang="ru-RU" sz="2000" dirty="0" err="1" smtClean="0"/>
              <a:t>Індійський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танець</a:t>
            </a:r>
            <a:r>
              <a:rPr lang="ru-RU" sz="2000" dirty="0" smtClean="0"/>
              <a:t> -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духовна практика, </a:t>
            </a:r>
            <a:r>
              <a:rPr lang="ru-RU" sz="2000" dirty="0" err="1" smtClean="0"/>
              <a:t>і</a:t>
            </a:r>
            <a:r>
              <a:rPr lang="ru-RU" sz="2000" dirty="0" smtClean="0"/>
              <a:t> система </a:t>
            </a:r>
            <a:r>
              <a:rPr lang="ru-RU" sz="2000" dirty="0" err="1" smtClean="0"/>
              <a:t>управління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тілом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err="1" smtClean="0"/>
              <a:t>Індійський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танець</a:t>
            </a:r>
            <a:r>
              <a:rPr lang="ru-RU" sz="2000" dirty="0" smtClean="0"/>
              <a:t> - </a:t>
            </a:r>
            <a:r>
              <a:rPr lang="ru-RU" sz="2000" dirty="0" err="1" smtClean="0"/>
              <a:t>видовище</a:t>
            </a:r>
            <a:r>
              <a:rPr lang="ru-RU" sz="2000" dirty="0" smtClean="0"/>
              <a:t> </a:t>
            </a:r>
            <a:r>
              <a:rPr lang="ru-RU" sz="2000" dirty="0" err="1" smtClean="0"/>
              <a:t>святкове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захоплююче</a:t>
            </a:r>
            <a:r>
              <a:rPr lang="ru-RU" sz="2000" dirty="0" smtClean="0"/>
              <a:t>, за </a:t>
            </a:r>
            <a:r>
              <a:rPr lang="ru-RU" sz="2000" dirty="0" err="1" smtClean="0"/>
              <a:t>яким</a:t>
            </a:r>
            <a:r>
              <a:rPr lang="ru-RU" sz="2000" dirty="0" smtClean="0"/>
              <a:t> стоять роки </a:t>
            </a:r>
            <a:r>
              <a:rPr lang="ru-RU" sz="2000" dirty="0" err="1" smtClean="0"/>
              <a:t>тренувань</a:t>
            </a:r>
            <a:r>
              <a:rPr lang="ru-RU" sz="2000" dirty="0" smtClean="0"/>
              <a:t>. На </a:t>
            </a:r>
            <a:r>
              <a:rPr lang="ru-RU" sz="2000" dirty="0" err="1" smtClean="0"/>
              <a:t>розучування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танцювальних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рухів</a:t>
            </a:r>
            <a:r>
              <a:rPr lang="ru-RU" sz="2000" dirty="0" smtClean="0"/>
              <a:t> </a:t>
            </a:r>
            <a:r>
              <a:rPr lang="ru-RU" sz="2000" dirty="0" err="1" smtClean="0"/>
              <a:t>йдуть</a:t>
            </a:r>
            <a:r>
              <a:rPr lang="ru-RU" sz="2000" dirty="0" smtClean="0"/>
              <a:t> 5-9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Рисунок 4" descr="276764,xcitefun-agneepath-priyanka-d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857496"/>
            <a:ext cx="5794757" cy="3857652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6834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 smtClean="0"/>
              <a:t>Класичний</a:t>
            </a:r>
            <a:r>
              <a:rPr lang="ru-RU" dirty="0" smtClean="0"/>
              <a:t> </a:t>
            </a:r>
            <a:r>
              <a:rPr lang="ru-RU" dirty="0" err="1" smtClean="0"/>
              <a:t>індійський</a:t>
            </a:r>
            <a:r>
              <a:rPr lang="ru-RU" dirty="0" smtClean="0"/>
              <a:t> </a:t>
            </a:r>
            <a:r>
              <a:rPr lang="ru-RU" dirty="0" err="1" smtClean="0"/>
              <a:t>танець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3362" cy="4757758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err="1" smtClean="0"/>
              <a:t>Класичний</a:t>
            </a:r>
            <a:r>
              <a:rPr lang="ru-RU" dirty="0" smtClean="0"/>
              <a:t> </a:t>
            </a:r>
            <a:r>
              <a:rPr lang="ru-RU" dirty="0" err="1" smtClean="0"/>
              <a:t>індійський</a:t>
            </a:r>
            <a:r>
              <a:rPr lang="ru-RU" dirty="0" smtClean="0"/>
              <a:t> </a:t>
            </a:r>
            <a:r>
              <a:rPr lang="ru-RU" dirty="0" err="1" smtClean="0"/>
              <a:t>танець</a:t>
            </a:r>
            <a:r>
              <a:rPr lang="ru-RU" dirty="0" smtClean="0"/>
              <a:t> - </a:t>
            </a:r>
            <a:r>
              <a:rPr lang="ru-RU" dirty="0" err="1" smtClean="0"/>
              <a:t>найдавніший</a:t>
            </a:r>
            <a:r>
              <a:rPr lang="ru-RU" dirty="0" smtClean="0"/>
              <a:t> </a:t>
            </a:r>
            <a:r>
              <a:rPr lang="ru-RU" dirty="0" err="1" smtClean="0"/>
              <a:t>танець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.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досконалого</a:t>
            </a:r>
            <a:r>
              <a:rPr lang="ru-RU" dirty="0" smtClean="0"/>
              <a:t> народного </a:t>
            </a:r>
            <a:r>
              <a:rPr lang="ru-RU" dirty="0" err="1" smtClean="0"/>
              <a:t>танцю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танець</a:t>
            </a:r>
            <a:r>
              <a:rPr lang="ru-RU" dirty="0" smtClean="0"/>
              <a:t> </a:t>
            </a:r>
            <a:r>
              <a:rPr lang="ru-RU" dirty="0" err="1" smtClean="0"/>
              <a:t>індійської</a:t>
            </a:r>
            <a:r>
              <a:rPr lang="ru-RU" dirty="0" smtClean="0"/>
              <a:t> </a:t>
            </a:r>
            <a:r>
              <a:rPr lang="ru-RU" dirty="0" err="1" smtClean="0"/>
              <a:t>народності</a:t>
            </a:r>
            <a:r>
              <a:rPr lang="ru-RU" dirty="0" smtClean="0"/>
              <a:t>. </a:t>
            </a:r>
            <a:r>
              <a:rPr lang="ru-RU" dirty="0" err="1" smtClean="0"/>
              <a:t>Коріння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глибоко</a:t>
            </a:r>
            <a:r>
              <a:rPr lang="ru-RU" dirty="0" smtClean="0"/>
              <a:t> </a:t>
            </a:r>
            <a:r>
              <a:rPr lang="ru-RU" dirty="0" err="1" smtClean="0"/>
              <a:t>релігійні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спрямовані</a:t>
            </a:r>
            <a:r>
              <a:rPr lang="ru-RU" dirty="0" smtClean="0"/>
              <a:t> на </a:t>
            </a:r>
            <a:r>
              <a:rPr lang="ru-RU" dirty="0" err="1" smtClean="0"/>
              <a:t>радість</a:t>
            </a:r>
            <a:r>
              <a:rPr lang="ru-RU" dirty="0" smtClean="0"/>
              <a:t> богам.</a:t>
            </a:r>
          </a:p>
          <a:p>
            <a:pPr algn="ctr">
              <a:buNone/>
            </a:pPr>
            <a:r>
              <a:rPr lang="uk-UA" dirty="0" smtClean="0"/>
              <a:t>Теоретична основа була закладена в трактаті </a:t>
            </a:r>
            <a:r>
              <a:rPr lang="uk-UA" dirty="0" err="1" smtClean="0"/>
              <a:t>Бхарати</a:t>
            </a:r>
            <a:r>
              <a:rPr lang="uk-UA" dirty="0" smtClean="0"/>
              <a:t> </a:t>
            </a:r>
            <a:r>
              <a:rPr lang="uk-UA" dirty="0" err="1" smtClean="0"/>
              <a:t>Муні</a:t>
            </a:r>
            <a:r>
              <a:rPr lang="uk-UA" dirty="0" smtClean="0"/>
              <a:t> «</a:t>
            </a:r>
            <a:r>
              <a:rPr lang="uk-UA" dirty="0" err="1" smtClean="0"/>
              <a:t>Натьяшастра</a:t>
            </a:r>
            <a:r>
              <a:rPr lang="uk-UA" dirty="0" smtClean="0"/>
              <a:t>» (IV століття до н. е. - II століття н. е.).</a:t>
            </a:r>
            <a:endParaRPr lang="ru-RU" dirty="0"/>
          </a:p>
        </p:txBody>
      </p:sp>
      <p:pic>
        <p:nvPicPr>
          <p:cNvPr id="5" name="Содержимое 4" descr="bharatanatyam0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1571612"/>
            <a:ext cx="3429024" cy="4589940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84367295_03daf6b99f3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42852"/>
            <a:ext cx="4286280" cy="646985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928670"/>
            <a:ext cx="4071966" cy="5097467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Традиція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приписує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танцю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божественне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походження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творцем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першим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виконавцем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вважають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бога Шиву </a:t>
            </a:r>
          </a:p>
          <a:p>
            <a:pPr algn="ctr">
              <a:buNone/>
            </a:pP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214422"/>
            <a:ext cx="3357586" cy="4214842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err="1" smtClean="0"/>
              <a:t>Народні</a:t>
            </a:r>
            <a:r>
              <a:rPr lang="ru-RU" sz="2000" dirty="0" smtClean="0"/>
              <a:t> </a:t>
            </a:r>
            <a:r>
              <a:rPr lang="ru-RU" sz="2000" dirty="0" err="1" smtClean="0"/>
              <a:t>танці</a:t>
            </a:r>
            <a:r>
              <a:rPr lang="ru-RU" sz="2000" dirty="0" smtClean="0"/>
              <a:t> </a:t>
            </a:r>
            <a:r>
              <a:rPr lang="ru-RU" sz="2000" dirty="0" err="1" smtClean="0"/>
              <a:t>тісно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пов'язані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подіями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життєвого</a:t>
            </a:r>
            <a:r>
              <a:rPr lang="ru-RU" sz="2000" dirty="0" smtClean="0"/>
              <a:t> циклу,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явищами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природи</a:t>
            </a:r>
            <a:r>
              <a:rPr lang="ru-RU" sz="2000" dirty="0" smtClean="0"/>
              <a:t>. </a:t>
            </a:r>
            <a:r>
              <a:rPr lang="ru-RU" sz="2000" dirty="0" err="1" smtClean="0"/>
              <a:t>Народження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весілля</a:t>
            </a:r>
            <a:r>
              <a:rPr lang="ru-RU" sz="2000" dirty="0" smtClean="0"/>
              <a:t>, </a:t>
            </a:r>
            <a:r>
              <a:rPr lang="ru-RU" sz="2000" dirty="0" err="1" smtClean="0"/>
              <a:t>закінчення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збору</a:t>
            </a:r>
            <a:r>
              <a:rPr lang="ru-RU" sz="2000" dirty="0" smtClean="0"/>
              <a:t> урожаю - ось </a:t>
            </a:r>
            <a:r>
              <a:rPr lang="ru-RU" sz="2000" dirty="0" err="1" smtClean="0"/>
              <a:t>найважливіші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події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супроводжуються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виконанням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танців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Содержимое 4" descr="DLAWOdu_m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12085" y="142852"/>
            <a:ext cx="5431915" cy="4073937"/>
          </a:xfrm>
        </p:spPr>
      </p:pic>
      <p:pic>
        <p:nvPicPr>
          <p:cNvPr id="6" name="Рисунок 5" descr="258ae9dc023876ec365aceb5519670e059eabfda_show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964761"/>
            <a:ext cx="3857652" cy="2893239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_f226_4df7e2aa_xl6389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428604"/>
            <a:ext cx="4038600" cy="256955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428604"/>
            <a:ext cx="4043362" cy="5626121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Довгий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час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носіями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індійських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танців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були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жерці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храмів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бродячі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артисти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переносили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різні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види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танцю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селища в селище,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храму в храм.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Танець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супроводжував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гру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музичних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інструментах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співах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про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життя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простих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людей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про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діяння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богів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Рисунок 5" descr="nv6TBOWU3p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357562"/>
            <a:ext cx="4452942" cy="2961206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403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Стилі індійського танцю 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785926"/>
            <a:ext cx="3829048" cy="2757494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Бхарата-натьям</a:t>
            </a:r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Катхак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</a:t>
            </a:r>
          </a:p>
          <a:p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Катхакалі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Маніпурі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 descr="72181291_img_73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2214554"/>
            <a:ext cx="4381531" cy="3286148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42942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Бхарата-натьям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ru-RU" dirty="0"/>
          </a:p>
        </p:txBody>
      </p:sp>
      <p:pic>
        <p:nvPicPr>
          <p:cNvPr id="5" name="Содержимое 4" descr="Indian-dancer-nataraja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928670"/>
            <a:ext cx="3888020" cy="490846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4" y="1142984"/>
            <a:ext cx="3857652" cy="5357850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Бхарата-натьям</a:t>
            </a:r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називають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найдавнішим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класичним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танцем,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записаним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трактаті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про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давньоіндійське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драматичне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мистецтво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Натья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Шастра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».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Назву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розшифровують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як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БХАва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виразність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) +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РАга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мелодія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) +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ТАла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(ритм) + НАТЬЯМ (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танець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).</a:t>
            </a:r>
            <a:r>
              <a:rPr lang="uk-UA" dirty="0" smtClean="0"/>
              <a:t> Є одним з класичних стилів індійського танцю.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Спочатку мав сакральне значення, що підтверджують різні пози </a:t>
            </a:r>
            <a:r>
              <a:rPr lang="uk-UA" dirty="0" err="1" smtClean="0"/>
              <a:t>бхаратанатьями</a:t>
            </a:r>
            <a:r>
              <a:rPr lang="uk-UA" dirty="0" smtClean="0"/>
              <a:t>, висічені на стінах храмів Південної Індії. Виконувався храмовими танцівницями - </a:t>
            </a:r>
            <a:r>
              <a:rPr lang="uk-UA" dirty="0" err="1" smtClean="0"/>
              <a:t>девадасі</a:t>
            </a:r>
            <a:r>
              <a:rPr lang="uk-UA" dirty="0" smtClean="0"/>
              <a:t>, які грали не менш важливу роль, ніж жерці.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6000768"/>
            <a:ext cx="371477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Індійська танцівниця, що зображає характерну позу </a:t>
            </a:r>
            <a:r>
              <a:rPr lang="uk-UA" dirty="0" err="1" smtClean="0"/>
              <a:t>Натарадж</a:t>
            </a:r>
            <a:endParaRPr lang="ru-RU" dirty="0"/>
          </a:p>
        </p:txBody>
      </p:sp>
    </p:spTree>
  </p:cSld>
  <p:clrMapOvr>
    <a:masterClrMapping/>
  </p:clrMapOvr>
  <p:transition spd="slow"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Nataraja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145510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4" y="5429264"/>
            <a:ext cx="4000496" cy="14287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uk-UA" dirty="0" smtClean="0"/>
              <a:t>Статуя </a:t>
            </a:r>
            <a:r>
              <a:rPr lang="uk-UA" dirty="0" err="1" smtClean="0"/>
              <a:t>Шиви</a:t>
            </a:r>
            <a:r>
              <a:rPr lang="uk-UA" dirty="0" smtClean="0"/>
              <a:t> </a:t>
            </a:r>
            <a:r>
              <a:rPr lang="uk-UA" dirty="0" err="1" smtClean="0"/>
              <a:t>Натараджі</a:t>
            </a:r>
            <a:r>
              <a:rPr lang="uk-UA" dirty="0" smtClean="0"/>
              <a:t> в Національному музеї Індії.</a:t>
            </a:r>
            <a:endParaRPr lang="ru-RU" dirty="0"/>
          </a:p>
        </p:txBody>
      </p:sp>
    </p:spTree>
  </p:cSld>
  <p:clrMapOvr>
    <a:masterClrMapping/>
  </p:clrMapOvr>
  <p:transition spd="slow"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11156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 smtClean="0"/>
              <a:t>Катхак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000108"/>
            <a:ext cx="3786214" cy="5500726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err="1" smtClean="0"/>
              <a:t>Катхак</a:t>
            </a:r>
            <a:r>
              <a:rPr lang="ru-RU" dirty="0" smtClean="0"/>
              <a:t> — </a:t>
            </a:r>
            <a:r>
              <a:rPr lang="ru-RU" dirty="0" err="1" smtClean="0"/>
              <a:t>класичний</a:t>
            </a:r>
            <a:r>
              <a:rPr lang="ru-RU" dirty="0" smtClean="0"/>
              <a:t> </a:t>
            </a:r>
            <a:r>
              <a:rPr lang="ru-RU" dirty="0" err="1" smtClean="0"/>
              <a:t>різновид</a:t>
            </a:r>
            <a:r>
              <a:rPr lang="ru-RU" dirty="0" smtClean="0"/>
              <a:t> </a:t>
            </a:r>
            <a:r>
              <a:rPr lang="ru-RU" dirty="0" err="1" smtClean="0"/>
              <a:t>індійського</a:t>
            </a:r>
            <a:r>
              <a:rPr lang="ru-RU" dirty="0" smtClean="0"/>
              <a:t> </a:t>
            </a:r>
            <a:r>
              <a:rPr lang="ru-RU" dirty="0" err="1" smtClean="0"/>
              <a:t>танцю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набув</a:t>
            </a:r>
            <a:r>
              <a:rPr lang="ru-RU" dirty="0" smtClean="0"/>
              <a:t> </a:t>
            </a:r>
            <a:r>
              <a:rPr lang="ru-RU" dirty="0" err="1" smtClean="0"/>
              <a:t>популярності</a:t>
            </a:r>
            <a:r>
              <a:rPr lang="ru-RU" dirty="0" smtClean="0"/>
              <a:t> в </a:t>
            </a:r>
            <a:r>
              <a:rPr lang="ru-RU" dirty="0" err="1" smtClean="0"/>
              <a:t>усьому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uk-UA" dirty="0" smtClean="0"/>
              <a:t>З'явився як придворний танець, згодом дав основу танцювальному стилю «Гарба». За часів Великих Моголів він зазнав впливу перського танцю: так, замість зігнутих колін, типових для інших класичних танців, «</a:t>
            </a:r>
            <a:r>
              <a:rPr lang="uk-UA" dirty="0" err="1" smtClean="0"/>
              <a:t>катхак</a:t>
            </a:r>
            <a:r>
              <a:rPr lang="uk-UA" dirty="0" smtClean="0"/>
              <a:t>» виконується на витягнутих ногах. Його відрізняють складна робота ніг, обертання і використання </a:t>
            </a:r>
            <a:r>
              <a:rPr lang="uk-UA" dirty="0" err="1" smtClean="0"/>
              <a:t>абхінаі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" name="Содержимое 4" descr="1024px-Sharmila_Sharma_et_Rajendra_Kumar_Gangani_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6248" y="785794"/>
            <a:ext cx="4681542" cy="3511157"/>
          </a:xfrm>
        </p:spPr>
      </p:pic>
      <p:pic>
        <p:nvPicPr>
          <p:cNvPr id="6" name="Рисунок 5" descr="NAD_203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4143380"/>
            <a:ext cx="1857356" cy="2678878"/>
          </a:xfrm>
          <a:prstGeom prst="rect">
            <a:avLst/>
          </a:prstGeom>
        </p:spPr>
      </p:pic>
      <p:pic>
        <p:nvPicPr>
          <p:cNvPr id="7" name="Рисунок 6" descr="the_dancer_be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4143380"/>
            <a:ext cx="2059492" cy="271462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391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Індійський танець</vt:lpstr>
      <vt:lpstr>Класичний індійський танець</vt:lpstr>
      <vt:lpstr>Слайд 3</vt:lpstr>
      <vt:lpstr>Слайд 4</vt:lpstr>
      <vt:lpstr>Слайд 5</vt:lpstr>
      <vt:lpstr>Стилі індійського танцю </vt:lpstr>
      <vt:lpstr> Бхарата-натьям </vt:lpstr>
      <vt:lpstr>Слайд 8</vt:lpstr>
      <vt:lpstr>Катхак</vt:lpstr>
      <vt:lpstr>Катхакалі </vt:lpstr>
      <vt:lpstr>Маніпурі</vt:lpstr>
      <vt:lpstr>Абетка танцю</vt:lpstr>
      <vt:lpstr>Мудри (різноманітні позиції пальців)</vt:lpstr>
      <vt:lpstr>Хаста — жести рук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Індійський танець</dc:title>
  <dc:creator>Admin</dc:creator>
  <cp:lastModifiedBy>Admin</cp:lastModifiedBy>
  <cp:revision>6</cp:revision>
  <dcterms:created xsi:type="dcterms:W3CDTF">2015-01-18T13:05:09Z</dcterms:created>
  <dcterms:modified xsi:type="dcterms:W3CDTF">2015-01-18T13:56:56Z</dcterms:modified>
</cp:coreProperties>
</file>