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4869160"/>
            <a:ext cx="1981200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economy of Sweden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086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Sweden - a highly industrialized country with intensive agriculture in terms of quality of life is one of the first places in the world.</a:t>
            </a:r>
            <a:br>
              <a:rPr lang="en-US" dirty="0"/>
            </a:br>
            <a:r>
              <a:rPr lang="en-US" dirty="0"/>
              <a:t>The major industries are mining (copper), ferrous and non-ferrous metallurgy, machine-building, chemical, light and food processing, cement, wood and paper industry.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Developed all modes of transport (road, rail, ferry, sea, pipeline), the main internal 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transportation </a:t>
            </a:r>
            <a:r>
              <a:rPr lang="en-US" dirty="0"/>
              <a:t>is provided by roads 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and </a:t>
            </a:r>
            <a:r>
              <a:rPr lang="en-US" dirty="0"/>
              <a:t>railways.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facts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293096"/>
            <a:ext cx="3528392" cy="23522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9887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51727"/>
            <a:ext cx="3830961" cy="480627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fr-FR" dirty="0"/>
              <a:t>According to </a:t>
            </a:r>
            <a:r>
              <a:rPr lang="fr-FR" dirty="0" smtClean="0"/>
              <a:t>2001 </a:t>
            </a:r>
            <a:r>
              <a:rPr lang="fr-FR" dirty="0"/>
              <a:t>Index of Economic Freedom, The Heritage </a:t>
            </a:r>
            <a:r>
              <a:rPr lang="fr-FR" dirty="0" smtClean="0"/>
              <a:t>Foundation: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    GDP - $ 245.2 billion</a:t>
            </a:r>
            <a:br>
              <a:rPr lang="fr-FR" dirty="0"/>
            </a:br>
            <a:r>
              <a:rPr lang="fr-FR" dirty="0"/>
              <a:t>    GDP growth rate - 2.9%</a:t>
            </a:r>
            <a:br>
              <a:rPr lang="fr-FR" dirty="0"/>
            </a:br>
            <a:r>
              <a:rPr lang="fr-FR" dirty="0"/>
              <a:t>    GDP per capita - $ 27,705</a:t>
            </a:r>
            <a:br>
              <a:rPr lang="fr-FR" dirty="0"/>
            </a:br>
            <a:r>
              <a:rPr lang="fr-FR" dirty="0"/>
              <a:t>    Direct foreign investment - $ 3.2 billion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GDP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060848"/>
            <a:ext cx="4464497" cy="31251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11960" y="5226692"/>
            <a:ext cx="446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GDP growth,%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935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27984" y="1930388"/>
            <a:ext cx="3960439" cy="1282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3470921" cy="5022297"/>
          </a:xfrm>
        </p:spPr>
        <p:txBody>
          <a:bodyPr/>
          <a:lstStyle/>
          <a:p>
            <a:pPr marL="45720" indent="0">
              <a:buNone/>
            </a:pPr>
            <a:r>
              <a:rPr lang="en-US" dirty="0"/>
              <a:t>Imports: machinery and transport equipment (41%), and various consumer goods (14%), chemical products (12%) and energy (6%, mainly oil) - $ 86.7 billion (g Germany h - 19.2 % UK - 10.2%, Norway - 7.6%, Denmark - 6.5%, France - 6.3%).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Imports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559" y="2276136"/>
            <a:ext cx="3810000" cy="2667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515552" y="5075892"/>
            <a:ext cx="3873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Volume of imports, billions of $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923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44008" y="1719070"/>
            <a:ext cx="4144884" cy="4734265"/>
          </a:xfrm>
        </p:spPr>
        <p:txBody>
          <a:bodyPr/>
          <a:lstStyle/>
          <a:p>
            <a:pPr marL="45720" indent="0">
              <a:buNone/>
            </a:pPr>
            <a:r>
              <a:rPr lang="fr-FR" dirty="0" smtClean="0"/>
              <a:t>Export</a:t>
            </a:r>
            <a:r>
              <a:rPr lang="uk-UA" dirty="0" smtClean="0"/>
              <a:t>:</a:t>
            </a:r>
            <a:r>
              <a:rPr lang="fr-FR" dirty="0" smtClean="0"/>
              <a:t> </a:t>
            </a:r>
            <a:r>
              <a:rPr lang="fr-FR" dirty="0"/>
              <a:t>aircraft, vehicles, drills, ball bearings, electronics, naftohimikaty, textiles, decorative glass, paper, iron, steel, and wood products. Exports - $ 100 billion (g h Germany - 11.3% United Kingdom - 9.3% Norway - 8.8%, USA - 8.8%, Denmark - 6%).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Export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8840"/>
            <a:ext cx="4423349" cy="30963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19" y="5157192"/>
            <a:ext cx="427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Volume of exports, billion U.S. dollars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831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The main natural resources of Sweden is ore resources: ferrous metals, ores, nonmetallic - building materials, peat, large amounts of hydropower and industrial wood, the southern part of Sweden has a rather favorable for agriculture soil and climatic resources. Sweden fully equipped quality water resources.</a:t>
            </a:r>
            <a:br>
              <a:rPr lang="en-US" dirty="0"/>
            </a:b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605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5" y="1719070"/>
            <a:ext cx="8856983" cy="5022298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en-US" dirty="0"/>
              <a:t>Agriculture, mostly developed in Southern Sweden. Its level allows to provide the country with many kinds of agricultural products and foodstuffs. Sweden is a traditional exporter of agricultural products such as barley, dairy products, meat products. </a:t>
            </a:r>
            <a:r>
              <a:rPr lang="en-US" dirty="0" smtClean="0"/>
              <a:t>There </a:t>
            </a:r>
            <a:r>
              <a:rPr lang="en-US" dirty="0"/>
              <a:t>are government restrictions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on </a:t>
            </a:r>
            <a:r>
              <a:rPr lang="en-US" dirty="0"/>
              <a:t>the cultivation of </a:t>
            </a:r>
            <a:r>
              <a:rPr lang="en-US" dirty="0" smtClean="0"/>
              <a:t>sugar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beets </a:t>
            </a:r>
            <a:r>
              <a:rPr lang="en-US" dirty="0"/>
              <a:t>and dairy </a:t>
            </a:r>
            <a:r>
              <a:rPr lang="en-US" dirty="0" smtClean="0"/>
              <a:t>products.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During </a:t>
            </a:r>
            <a:r>
              <a:rPr lang="en-US" dirty="0"/>
              <a:t>2008 the farms of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Sweden </a:t>
            </a:r>
            <a:r>
              <a:rPr lang="en-US" dirty="0"/>
              <a:t>received state aid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in </a:t>
            </a:r>
            <a:r>
              <a:rPr lang="en-US" dirty="0"/>
              <a:t>the amount of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approximately </a:t>
            </a:r>
            <a:r>
              <a:rPr lang="en-US" dirty="0"/>
              <a:t>$ 200 million.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Agriculture Sweden </a:t>
            </a:r>
            <a:r>
              <a:rPr lang="en-US" dirty="0" smtClean="0"/>
              <a:t>celebrated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its </a:t>
            </a:r>
            <a:r>
              <a:rPr lang="en-US" dirty="0"/>
              <a:t>intensity. Average milk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yield </a:t>
            </a:r>
            <a:r>
              <a:rPr lang="en-US" dirty="0"/>
              <a:t>per cow more than 6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tons </a:t>
            </a:r>
            <a:r>
              <a:rPr lang="en-US" dirty="0"/>
              <a:t>per year. Ordinary wheat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yields </a:t>
            </a:r>
            <a:r>
              <a:rPr lang="en-US" dirty="0"/>
              <a:t>reach 65 kg / ha.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Manufacturing </a:t>
            </a:r>
            <a:r>
              <a:rPr lang="en-US" dirty="0"/>
              <a:t>specializes </a:t>
            </a:r>
            <a:r>
              <a:rPr lang="en-US" dirty="0" smtClean="0"/>
              <a:t>in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dairy </a:t>
            </a:r>
            <a:r>
              <a:rPr lang="en-US" dirty="0"/>
              <a:t>products and meat (beef and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pork</a:t>
            </a:r>
            <a:r>
              <a:rPr lang="en-US" dirty="0"/>
              <a:t>). Most of the agricultural land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is </a:t>
            </a:r>
            <a:r>
              <a:rPr lang="en-US" dirty="0"/>
              <a:t>meadows and pastures.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 main branch of agriculture in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Sweden </a:t>
            </a:r>
            <a:r>
              <a:rPr lang="en-US" dirty="0"/>
              <a:t>- livestock and feed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production</a:t>
            </a:r>
            <a:r>
              <a:rPr lang="en-US" dirty="0"/>
              <a:t>. In 1996 there were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approx</a:t>
            </a:r>
            <a:r>
              <a:rPr lang="en-US" dirty="0"/>
              <a:t>. 1.8 million head of cattle, </a:t>
            </a:r>
            <a:endParaRPr lang="uk-UA" dirty="0" smtClean="0"/>
          </a:p>
          <a:p>
            <a:pPr marL="45720" indent="0">
              <a:buNone/>
            </a:pPr>
            <a:r>
              <a:rPr lang="en-US" dirty="0" smtClean="0"/>
              <a:t>including </a:t>
            </a:r>
            <a:r>
              <a:rPr lang="en-US" dirty="0"/>
              <a:t>500 thousand dairy cows.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Agriculture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013" y="2852936"/>
            <a:ext cx="5485483" cy="388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9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81</TotalTime>
  <Words>306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economy of Sweden</vt:lpstr>
      <vt:lpstr>General facts</vt:lpstr>
      <vt:lpstr>GDP</vt:lpstr>
      <vt:lpstr>Imports</vt:lpstr>
      <vt:lpstr>Export</vt:lpstr>
      <vt:lpstr>Презентация PowerPoint</vt:lpstr>
      <vt:lpstr>Agriculture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economy of Sweden</dc:title>
  <dc:creator>Natalia</dc:creator>
  <cp:lastModifiedBy>Natalia</cp:lastModifiedBy>
  <cp:revision>6</cp:revision>
  <dcterms:created xsi:type="dcterms:W3CDTF">2013-03-08T15:39:28Z</dcterms:created>
  <dcterms:modified xsi:type="dcterms:W3CDTF">2015-01-29T09:57:33Z</dcterms:modified>
</cp:coreProperties>
</file>